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handoutMasterIdLst>
    <p:handoutMasterId r:id="rId18"/>
  </p:handoutMasterIdLst>
  <p:sldIdLst>
    <p:sldId id="256" r:id="rId3"/>
    <p:sldId id="286" r:id="rId4"/>
    <p:sldId id="258" r:id="rId5"/>
    <p:sldId id="260" r:id="rId6"/>
    <p:sldId id="288" r:id="rId7"/>
    <p:sldId id="262" r:id="rId8"/>
    <p:sldId id="289" r:id="rId9"/>
    <p:sldId id="290" r:id="rId10"/>
    <p:sldId id="263" r:id="rId11"/>
    <p:sldId id="265" r:id="rId12"/>
    <p:sldId id="264" r:id="rId13"/>
    <p:sldId id="266" r:id="rId14"/>
    <p:sldId id="287" r:id="rId15"/>
    <p:sldId id="270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6" autoAdjust="0"/>
    <p:restoredTop sz="93227" autoAdjust="0"/>
  </p:normalViewPr>
  <p:slideViewPr>
    <p:cSldViewPr snapToGrid="0" snapToObjects="1">
      <p:cViewPr varScale="1">
        <p:scale>
          <a:sx n="79" d="100"/>
          <a:sy n="79" d="100"/>
        </p:scale>
        <p:origin x="-18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EE65B-946F-E845-AE36-C60ACA126761}" type="datetimeFigureOut">
              <a:rPr kumimoji="1" lang="zh-CN" altLang="en-US" smtClean="0"/>
              <a:t>2016/12/8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C339D-8E00-DF4A-B605-AD3795C1BD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357187" y="2451151"/>
            <a:ext cx="3362325" cy="4076700"/>
          </a:xfrm>
          <a:prstGeom prst="triangle">
            <a:avLst>
              <a:gd name="adj" fmla="val 697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747711" y="2841676"/>
            <a:ext cx="2581276" cy="4076700"/>
          </a:xfrm>
          <a:prstGeom prst="triangle">
            <a:avLst>
              <a:gd name="adj" fmla="val 60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8"/>
          <p:cNvSpPr/>
          <p:nvPr/>
        </p:nvSpPr>
        <p:spPr>
          <a:xfrm>
            <a:off x="-1" y="5145138"/>
            <a:ext cx="5558971" cy="1025526"/>
          </a:xfrm>
          <a:prstGeom prst="triangle">
            <a:avLst>
              <a:gd name="adj" fmla="val 7318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4"/>
          <p:cNvSpPr/>
          <p:nvPr/>
        </p:nvSpPr>
        <p:spPr>
          <a:xfrm rot="2070720">
            <a:off x="4962617" y="2252397"/>
            <a:ext cx="3133791" cy="4151912"/>
          </a:xfrm>
          <a:custGeom>
            <a:avLst/>
            <a:gdLst>
              <a:gd name="connsiteX0" fmla="*/ 0 w 1809247"/>
              <a:gd name="connsiteY0" fmla="*/ 3029798 h 3029798"/>
              <a:gd name="connsiteX1" fmla="*/ 1809247 w 1809247"/>
              <a:gd name="connsiteY1" fmla="*/ 0 h 3029798"/>
              <a:gd name="connsiteX2" fmla="*/ 1809247 w 1809247"/>
              <a:gd name="connsiteY2" fmla="*/ 3029798 h 3029798"/>
              <a:gd name="connsiteX3" fmla="*/ 0 w 1809247"/>
              <a:gd name="connsiteY3" fmla="*/ 3029798 h 3029798"/>
              <a:gd name="connsiteX0" fmla="*/ 0 w 3133791"/>
              <a:gd name="connsiteY0" fmla="*/ 4151912 h 4151912"/>
              <a:gd name="connsiteX1" fmla="*/ 3133791 w 3133791"/>
              <a:gd name="connsiteY1" fmla="*/ 0 h 4151912"/>
              <a:gd name="connsiteX2" fmla="*/ 1809247 w 3133791"/>
              <a:gd name="connsiteY2" fmla="*/ 4151912 h 4151912"/>
              <a:gd name="connsiteX3" fmla="*/ 0 w 3133791"/>
              <a:gd name="connsiteY3" fmla="*/ 4151912 h 415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3791" h="4151912">
                <a:moveTo>
                  <a:pt x="0" y="4151912"/>
                </a:moveTo>
                <a:lnTo>
                  <a:pt x="3133791" y="0"/>
                </a:lnTo>
                <a:lnTo>
                  <a:pt x="1809247" y="4151912"/>
                </a:lnTo>
                <a:lnTo>
                  <a:pt x="0" y="41519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4"/>
          <p:cNvSpPr/>
          <p:nvPr/>
        </p:nvSpPr>
        <p:spPr>
          <a:xfrm rot="2070720">
            <a:off x="367168" y="4557894"/>
            <a:ext cx="4585426" cy="3632075"/>
          </a:xfrm>
          <a:custGeom>
            <a:avLst/>
            <a:gdLst>
              <a:gd name="connsiteX0" fmla="*/ 0 w 1809247"/>
              <a:gd name="connsiteY0" fmla="*/ 3029798 h 3029798"/>
              <a:gd name="connsiteX1" fmla="*/ 1809247 w 1809247"/>
              <a:gd name="connsiteY1" fmla="*/ 0 h 3029798"/>
              <a:gd name="connsiteX2" fmla="*/ 1809247 w 1809247"/>
              <a:gd name="connsiteY2" fmla="*/ 3029798 h 3029798"/>
              <a:gd name="connsiteX3" fmla="*/ 0 w 1809247"/>
              <a:gd name="connsiteY3" fmla="*/ 3029798 h 3029798"/>
              <a:gd name="connsiteX0" fmla="*/ 0 w 3133791"/>
              <a:gd name="connsiteY0" fmla="*/ 4151912 h 4151912"/>
              <a:gd name="connsiteX1" fmla="*/ 3133791 w 3133791"/>
              <a:gd name="connsiteY1" fmla="*/ 0 h 4151912"/>
              <a:gd name="connsiteX2" fmla="*/ 1809247 w 3133791"/>
              <a:gd name="connsiteY2" fmla="*/ 4151912 h 4151912"/>
              <a:gd name="connsiteX3" fmla="*/ 0 w 3133791"/>
              <a:gd name="connsiteY3" fmla="*/ 4151912 h 4151912"/>
              <a:gd name="connsiteX0" fmla="*/ 0 w 4516255"/>
              <a:gd name="connsiteY0" fmla="*/ 3183626 h 4151912"/>
              <a:gd name="connsiteX1" fmla="*/ 4516255 w 4516255"/>
              <a:gd name="connsiteY1" fmla="*/ 0 h 4151912"/>
              <a:gd name="connsiteX2" fmla="*/ 3191711 w 4516255"/>
              <a:gd name="connsiteY2" fmla="*/ 4151912 h 4151912"/>
              <a:gd name="connsiteX3" fmla="*/ 0 w 4516255"/>
              <a:gd name="connsiteY3" fmla="*/ 3183626 h 4151912"/>
              <a:gd name="connsiteX0" fmla="*/ 0 w 4516255"/>
              <a:gd name="connsiteY0" fmla="*/ 3183626 h 3660525"/>
              <a:gd name="connsiteX1" fmla="*/ 4516255 w 4516255"/>
              <a:gd name="connsiteY1" fmla="*/ 0 h 3660525"/>
              <a:gd name="connsiteX2" fmla="*/ 611323 w 4516255"/>
              <a:gd name="connsiteY2" fmla="*/ 3660525 h 3660525"/>
              <a:gd name="connsiteX3" fmla="*/ 0 w 4516255"/>
              <a:gd name="connsiteY3" fmla="*/ 3183626 h 3660525"/>
              <a:gd name="connsiteX0" fmla="*/ 0 w 4558936"/>
              <a:gd name="connsiteY0" fmla="*/ 3155176 h 3632075"/>
              <a:gd name="connsiteX1" fmla="*/ 4558936 w 4558936"/>
              <a:gd name="connsiteY1" fmla="*/ 0 h 3632075"/>
              <a:gd name="connsiteX2" fmla="*/ 611323 w 4558936"/>
              <a:gd name="connsiteY2" fmla="*/ 3632075 h 3632075"/>
              <a:gd name="connsiteX3" fmla="*/ 0 w 4558936"/>
              <a:gd name="connsiteY3" fmla="*/ 3155176 h 3632075"/>
              <a:gd name="connsiteX0" fmla="*/ 0 w 4585426"/>
              <a:gd name="connsiteY0" fmla="*/ 3150272 h 3632075"/>
              <a:gd name="connsiteX1" fmla="*/ 4585426 w 4585426"/>
              <a:gd name="connsiteY1" fmla="*/ 0 h 3632075"/>
              <a:gd name="connsiteX2" fmla="*/ 637813 w 4585426"/>
              <a:gd name="connsiteY2" fmla="*/ 3632075 h 3632075"/>
              <a:gd name="connsiteX3" fmla="*/ 0 w 4585426"/>
              <a:gd name="connsiteY3" fmla="*/ 3150272 h 3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5426" h="3632075">
                <a:moveTo>
                  <a:pt x="0" y="3150272"/>
                </a:moveTo>
                <a:lnTo>
                  <a:pt x="4585426" y="0"/>
                </a:lnTo>
                <a:lnTo>
                  <a:pt x="637813" y="3632075"/>
                </a:lnTo>
                <a:lnTo>
                  <a:pt x="0" y="315027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6"/>
          <p:cNvSpPr/>
          <p:nvPr/>
        </p:nvSpPr>
        <p:spPr>
          <a:xfrm>
            <a:off x="7107362" y="3515905"/>
            <a:ext cx="4968421" cy="2111376"/>
          </a:xfrm>
          <a:custGeom>
            <a:avLst/>
            <a:gdLst>
              <a:gd name="connsiteX0" fmla="*/ 0 w 5558971"/>
              <a:gd name="connsiteY0" fmla="*/ 1025526 h 1025526"/>
              <a:gd name="connsiteX1" fmla="*/ 4068222 w 5558971"/>
              <a:gd name="connsiteY1" fmla="*/ 0 h 1025526"/>
              <a:gd name="connsiteX2" fmla="*/ 5558971 w 5558971"/>
              <a:gd name="connsiteY2" fmla="*/ 1025526 h 1025526"/>
              <a:gd name="connsiteX3" fmla="*/ 0 w 5558971"/>
              <a:gd name="connsiteY3" fmla="*/ 1025526 h 1025526"/>
              <a:gd name="connsiteX0" fmla="*/ 0 w 5558971"/>
              <a:gd name="connsiteY0" fmla="*/ 2130426 h 2130426"/>
              <a:gd name="connsiteX1" fmla="*/ 2468022 w 5558971"/>
              <a:gd name="connsiteY1" fmla="*/ 0 h 2130426"/>
              <a:gd name="connsiteX2" fmla="*/ 5558971 w 5558971"/>
              <a:gd name="connsiteY2" fmla="*/ 2130426 h 2130426"/>
              <a:gd name="connsiteX3" fmla="*/ 0 w 5558971"/>
              <a:gd name="connsiteY3" fmla="*/ 2130426 h 2130426"/>
              <a:gd name="connsiteX0" fmla="*/ 0 w 4968421"/>
              <a:gd name="connsiteY0" fmla="*/ 1463676 h 2130426"/>
              <a:gd name="connsiteX1" fmla="*/ 1877472 w 4968421"/>
              <a:gd name="connsiteY1" fmla="*/ 0 h 2130426"/>
              <a:gd name="connsiteX2" fmla="*/ 4968421 w 4968421"/>
              <a:gd name="connsiteY2" fmla="*/ 2130426 h 2130426"/>
              <a:gd name="connsiteX3" fmla="*/ 0 w 4968421"/>
              <a:gd name="connsiteY3" fmla="*/ 1463676 h 2130426"/>
              <a:gd name="connsiteX0" fmla="*/ 0 w 4968421"/>
              <a:gd name="connsiteY0" fmla="*/ 1444626 h 2111376"/>
              <a:gd name="connsiteX1" fmla="*/ 1858422 w 4968421"/>
              <a:gd name="connsiteY1" fmla="*/ 0 h 2111376"/>
              <a:gd name="connsiteX2" fmla="*/ 4968421 w 4968421"/>
              <a:gd name="connsiteY2" fmla="*/ 2111376 h 2111376"/>
              <a:gd name="connsiteX3" fmla="*/ 0 w 4968421"/>
              <a:gd name="connsiteY3" fmla="*/ 1444626 h 2111376"/>
              <a:gd name="connsiteX0" fmla="*/ 0 w 4968421"/>
              <a:gd name="connsiteY0" fmla="*/ 1444626 h 2111376"/>
              <a:gd name="connsiteX1" fmla="*/ 1877472 w 4968421"/>
              <a:gd name="connsiteY1" fmla="*/ 0 h 2111376"/>
              <a:gd name="connsiteX2" fmla="*/ 4968421 w 4968421"/>
              <a:gd name="connsiteY2" fmla="*/ 2111376 h 2111376"/>
              <a:gd name="connsiteX3" fmla="*/ 0 w 4968421"/>
              <a:gd name="connsiteY3" fmla="*/ 1444626 h 211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8421" h="2111376">
                <a:moveTo>
                  <a:pt x="0" y="1444626"/>
                </a:moveTo>
                <a:lnTo>
                  <a:pt x="1877472" y="0"/>
                </a:lnTo>
                <a:lnTo>
                  <a:pt x="4968421" y="2111376"/>
                </a:lnTo>
                <a:lnTo>
                  <a:pt x="0" y="14446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4"/>
          <p:cNvSpPr/>
          <p:nvPr/>
        </p:nvSpPr>
        <p:spPr>
          <a:xfrm rot="2070720">
            <a:off x="9367705" y="2196284"/>
            <a:ext cx="3785232" cy="2619416"/>
          </a:xfrm>
          <a:custGeom>
            <a:avLst/>
            <a:gdLst>
              <a:gd name="connsiteX0" fmla="*/ 0 w 1809247"/>
              <a:gd name="connsiteY0" fmla="*/ 3029798 h 3029798"/>
              <a:gd name="connsiteX1" fmla="*/ 1809247 w 1809247"/>
              <a:gd name="connsiteY1" fmla="*/ 0 h 3029798"/>
              <a:gd name="connsiteX2" fmla="*/ 1809247 w 1809247"/>
              <a:gd name="connsiteY2" fmla="*/ 3029798 h 3029798"/>
              <a:gd name="connsiteX3" fmla="*/ 0 w 1809247"/>
              <a:gd name="connsiteY3" fmla="*/ 3029798 h 3029798"/>
              <a:gd name="connsiteX0" fmla="*/ 0 w 3133791"/>
              <a:gd name="connsiteY0" fmla="*/ 4151912 h 4151912"/>
              <a:gd name="connsiteX1" fmla="*/ 3133791 w 3133791"/>
              <a:gd name="connsiteY1" fmla="*/ 0 h 4151912"/>
              <a:gd name="connsiteX2" fmla="*/ 1809247 w 3133791"/>
              <a:gd name="connsiteY2" fmla="*/ 4151912 h 4151912"/>
              <a:gd name="connsiteX3" fmla="*/ 0 w 3133791"/>
              <a:gd name="connsiteY3" fmla="*/ 4151912 h 4151912"/>
              <a:gd name="connsiteX0" fmla="*/ 0 w 3785232"/>
              <a:gd name="connsiteY0" fmla="*/ 4151912 h 4151912"/>
              <a:gd name="connsiteX1" fmla="*/ 3133791 w 3785232"/>
              <a:gd name="connsiteY1" fmla="*/ 0 h 4151912"/>
              <a:gd name="connsiteX2" fmla="*/ 3785232 w 3785232"/>
              <a:gd name="connsiteY2" fmla="*/ 4134132 h 4151912"/>
              <a:gd name="connsiteX3" fmla="*/ 0 w 3785232"/>
              <a:gd name="connsiteY3" fmla="*/ 4151912 h 4151912"/>
              <a:gd name="connsiteX0" fmla="*/ 0 w 3785232"/>
              <a:gd name="connsiteY0" fmla="*/ 2619416 h 2619416"/>
              <a:gd name="connsiteX1" fmla="*/ 3493957 w 3785232"/>
              <a:gd name="connsiteY1" fmla="*/ 0 h 2619416"/>
              <a:gd name="connsiteX2" fmla="*/ 3785232 w 3785232"/>
              <a:gd name="connsiteY2" fmla="*/ 2601636 h 2619416"/>
              <a:gd name="connsiteX3" fmla="*/ 0 w 3785232"/>
              <a:gd name="connsiteY3" fmla="*/ 2619416 h 261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5232" h="2619416">
                <a:moveTo>
                  <a:pt x="0" y="2619416"/>
                </a:moveTo>
                <a:lnTo>
                  <a:pt x="3493957" y="0"/>
                </a:lnTo>
                <a:lnTo>
                  <a:pt x="3785232" y="2601636"/>
                </a:lnTo>
                <a:lnTo>
                  <a:pt x="0" y="26194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2929365" y="1531951"/>
            <a:ext cx="1497451" cy="1497451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4426815" y="1531951"/>
            <a:ext cx="6615433" cy="91274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4426815" y="2455583"/>
            <a:ext cx="6615433" cy="56054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243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-38100" y="4724400"/>
            <a:ext cx="1142998" cy="215265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1038827"/>
              <a:gd name="connsiteY0" fmla="*/ 1790700 h 1790700"/>
              <a:gd name="connsiteX1" fmla="*/ 0 w 1038827"/>
              <a:gd name="connsiteY1" fmla="*/ 0 h 1790700"/>
              <a:gd name="connsiteX2" fmla="*/ 1038827 w 1038827"/>
              <a:gd name="connsiteY2" fmla="*/ 455337 h 1790700"/>
              <a:gd name="connsiteX3" fmla="*/ 0 w 1038827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647907 h 1790700"/>
              <a:gd name="connsiteX3" fmla="*/ 0 w 1131424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301281 h 1790700"/>
              <a:gd name="connsiteX3" fmla="*/ 0 w 1131424"/>
              <a:gd name="connsiteY3" fmla="*/ 1790700 h 1790700"/>
              <a:gd name="connsiteX0" fmla="*/ 0 w 1142998"/>
              <a:gd name="connsiteY0" fmla="*/ 1790700 h 1790700"/>
              <a:gd name="connsiteX1" fmla="*/ 0 w 1142998"/>
              <a:gd name="connsiteY1" fmla="*/ 0 h 1790700"/>
              <a:gd name="connsiteX2" fmla="*/ 1142998 w 1142998"/>
              <a:gd name="connsiteY2" fmla="*/ 638278 h 1790700"/>
              <a:gd name="connsiteX3" fmla="*/ 0 w 1142998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790700">
                <a:moveTo>
                  <a:pt x="0" y="1790700"/>
                </a:moveTo>
                <a:lnTo>
                  <a:pt x="0" y="0"/>
                </a:lnTo>
                <a:lnTo>
                  <a:pt x="1142998" y="638278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2"/>
          <p:cNvSpPr/>
          <p:nvPr/>
        </p:nvSpPr>
        <p:spPr>
          <a:xfrm>
            <a:off x="-54770" y="5482592"/>
            <a:ext cx="2668429" cy="140112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2668429"/>
              <a:gd name="connsiteY0" fmla="*/ 1165539 h 1165539"/>
              <a:gd name="connsiteX1" fmla="*/ 1155859 w 2668429"/>
              <a:gd name="connsiteY1" fmla="*/ 0 h 1165539"/>
              <a:gd name="connsiteX2" fmla="*/ 2668429 w 2668429"/>
              <a:gd name="connsiteY2" fmla="*/ 346575 h 1165539"/>
              <a:gd name="connsiteX3" fmla="*/ 0 w 2668429"/>
              <a:gd name="connsiteY3" fmla="*/ 1165539 h 11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429" h="1165539">
                <a:moveTo>
                  <a:pt x="0" y="1165539"/>
                </a:moveTo>
                <a:lnTo>
                  <a:pt x="1155859" y="0"/>
                </a:lnTo>
                <a:lnTo>
                  <a:pt x="2668429" y="346575"/>
                </a:lnTo>
                <a:lnTo>
                  <a:pt x="0" y="11655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2"/>
          <p:cNvSpPr/>
          <p:nvPr/>
        </p:nvSpPr>
        <p:spPr>
          <a:xfrm>
            <a:off x="-30480" y="5669282"/>
            <a:ext cx="4472940" cy="120396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940" h="1001524">
                <a:moveTo>
                  <a:pt x="0" y="1001524"/>
                </a:moveTo>
                <a:lnTo>
                  <a:pt x="3257550" y="0"/>
                </a:lnTo>
                <a:lnTo>
                  <a:pt x="4472940" y="993128"/>
                </a:lnTo>
                <a:lnTo>
                  <a:pt x="0" y="10015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2"/>
          <p:cNvSpPr/>
          <p:nvPr/>
        </p:nvSpPr>
        <p:spPr>
          <a:xfrm>
            <a:off x="3188970" y="5433060"/>
            <a:ext cx="3562350" cy="142246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350" h="1183291">
                <a:moveTo>
                  <a:pt x="0" y="209179"/>
                </a:moveTo>
                <a:lnTo>
                  <a:pt x="3562350" y="0"/>
                </a:lnTo>
                <a:lnTo>
                  <a:pt x="1215390" y="1183291"/>
                </a:lnTo>
                <a:lnTo>
                  <a:pt x="0" y="209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"/>
          <p:cNvSpPr/>
          <p:nvPr/>
        </p:nvSpPr>
        <p:spPr>
          <a:xfrm rot="10800000">
            <a:off x="4392931" y="5233036"/>
            <a:ext cx="3633787" cy="163201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3633787"/>
              <a:gd name="connsiteY0" fmla="*/ 716280 h 1357607"/>
              <a:gd name="connsiteX1" fmla="*/ 3633787 w 3633787"/>
              <a:gd name="connsiteY1" fmla="*/ 0 h 1357607"/>
              <a:gd name="connsiteX2" fmla="*/ 967740 w 3633787"/>
              <a:gd name="connsiteY2" fmla="*/ 1357607 h 1357607"/>
              <a:gd name="connsiteX3" fmla="*/ 0 w 3633787"/>
              <a:gd name="connsiteY3" fmla="*/ 716280 h 135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787" h="1357607">
                <a:moveTo>
                  <a:pt x="0" y="716280"/>
                </a:moveTo>
                <a:lnTo>
                  <a:pt x="3633787" y="0"/>
                </a:lnTo>
                <a:lnTo>
                  <a:pt x="967740" y="1357607"/>
                </a:lnTo>
                <a:lnTo>
                  <a:pt x="0" y="716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2"/>
          <p:cNvSpPr/>
          <p:nvPr/>
        </p:nvSpPr>
        <p:spPr>
          <a:xfrm rot="10800000">
            <a:off x="4441506" y="5997509"/>
            <a:ext cx="5529263" cy="86620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529262"/>
              <a:gd name="connsiteY0" fmla="*/ 0 h 720562"/>
              <a:gd name="connsiteX1" fmla="*/ 5529262 w 5529262"/>
              <a:gd name="connsiteY1" fmla="*/ 12678 h 720562"/>
              <a:gd name="connsiteX2" fmla="*/ 1920240 w 5529262"/>
              <a:gd name="connsiteY2" fmla="*/ 720562 h 720562"/>
              <a:gd name="connsiteX3" fmla="*/ 0 w 5529262"/>
              <a:gd name="connsiteY3" fmla="*/ 0 h 720562"/>
              <a:gd name="connsiteX0" fmla="*/ 0 w 5524500"/>
              <a:gd name="connsiteY0" fmla="*/ 0 h 720562"/>
              <a:gd name="connsiteX1" fmla="*/ 5524500 w 5524500"/>
              <a:gd name="connsiteY1" fmla="*/ 8716 h 720562"/>
              <a:gd name="connsiteX2" fmla="*/ 1920240 w 5524500"/>
              <a:gd name="connsiteY2" fmla="*/ 720562 h 720562"/>
              <a:gd name="connsiteX3" fmla="*/ 0 w 5524500"/>
              <a:gd name="connsiteY3" fmla="*/ 0 h 720562"/>
              <a:gd name="connsiteX0" fmla="*/ 0 w 5529263"/>
              <a:gd name="connsiteY0" fmla="*/ 0 h 720562"/>
              <a:gd name="connsiteX1" fmla="*/ 5529263 w 5529263"/>
              <a:gd name="connsiteY1" fmla="*/ 8716 h 720562"/>
              <a:gd name="connsiteX2" fmla="*/ 1920240 w 5529263"/>
              <a:gd name="connsiteY2" fmla="*/ 720562 h 720562"/>
              <a:gd name="connsiteX3" fmla="*/ 0 w 5529263"/>
              <a:gd name="connsiteY3" fmla="*/ 0 h 72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9263" h="720562">
                <a:moveTo>
                  <a:pt x="0" y="0"/>
                </a:moveTo>
                <a:lnTo>
                  <a:pt x="5529263" y="8716"/>
                </a:lnTo>
                <a:lnTo>
                  <a:pt x="1920240" y="7205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"/>
          <p:cNvSpPr/>
          <p:nvPr/>
        </p:nvSpPr>
        <p:spPr>
          <a:xfrm rot="10800000">
            <a:off x="8020049" y="4744302"/>
            <a:ext cx="3269125" cy="210445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310890"/>
              <a:gd name="connsiteY0" fmla="*/ 0 h 1750611"/>
              <a:gd name="connsiteX1" fmla="*/ 3310890 w 3310890"/>
              <a:gd name="connsiteY1" fmla="*/ 728959 h 1750611"/>
              <a:gd name="connsiteX2" fmla="*/ 0 w 3310890"/>
              <a:gd name="connsiteY2" fmla="*/ 1750611 h 1750611"/>
              <a:gd name="connsiteX3" fmla="*/ 1356360 w 3310890"/>
              <a:gd name="connsiteY3" fmla="*/ 0 h 1750611"/>
              <a:gd name="connsiteX0" fmla="*/ 1356360 w 3257550"/>
              <a:gd name="connsiteY0" fmla="*/ 0 h 1750611"/>
              <a:gd name="connsiteX1" fmla="*/ 3257550 w 3257550"/>
              <a:gd name="connsiteY1" fmla="*/ 703604 h 1750611"/>
              <a:gd name="connsiteX2" fmla="*/ 0 w 3257550"/>
              <a:gd name="connsiteY2" fmla="*/ 1750611 h 1750611"/>
              <a:gd name="connsiteX3" fmla="*/ 1356360 w 3257550"/>
              <a:gd name="connsiteY3" fmla="*/ 0 h 1750611"/>
              <a:gd name="connsiteX0" fmla="*/ 1367935 w 3269125"/>
              <a:gd name="connsiteY0" fmla="*/ 0 h 1750611"/>
              <a:gd name="connsiteX1" fmla="*/ 3269125 w 3269125"/>
              <a:gd name="connsiteY1" fmla="*/ 703604 h 1750611"/>
              <a:gd name="connsiteX2" fmla="*/ 0 w 3269125"/>
              <a:gd name="connsiteY2" fmla="*/ 1750611 h 1750611"/>
              <a:gd name="connsiteX3" fmla="*/ 1367935 w 3269125"/>
              <a:gd name="connsiteY3" fmla="*/ 0 h 17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125" h="1750611">
                <a:moveTo>
                  <a:pt x="1367935" y="0"/>
                </a:moveTo>
                <a:lnTo>
                  <a:pt x="3269125" y="703604"/>
                </a:lnTo>
                <a:lnTo>
                  <a:pt x="0" y="1750611"/>
                </a:lnTo>
                <a:lnTo>
                  <a:pt x="13679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2"/>
          <p:cNvSpPr/>
          <p:nvPr/>
        </p:nvSpPr>
        <p:spPr>
          <a:xfrm rot="10800000">
            <a:off x="9898380" y="4186523"/>
            <a:ext cx="2324100" cy="266071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213339">
                <a:moveTo>
                  <a:pt x="0" y="3168"/>
                </a:moveTo>
                <a:lnTo>
                  <a:pt x="2324100" y="0"/>
                </a:lnTo>
                <a:lnTo>
                  <a:pt x="567690" y="2213339"/>
                </a:lnTo>
                <a:lnTo>
                  <a:pt x="0" y="316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2"/>
          <p:cNvSpPr/>
          <p:nvPr/>
        </p:nvSpPr>
        <p:spPr>
          <a:xfrm rot="10800000">
            <a:off x="11653837" y="4178801"/>
            <a:ext cx="553402" cy="2646431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  <a:gd name="connsiteX0" fmla="*/ 0 w 1619250"/>
              <a:gd name="connsiteY0" fmla="*/ 779666 h 2989837"/>
              <a:gd name="connsiteX1" fmla="*/ 1619250 w 1619250"/>
              <a:gd name="connsiteY1" fmla="*/ 0 h 2989837"/>
              <a:gd name="connsiteX2" fmla="*/ 567690 w 1619250"/>
              <a:gd name="connsiteY2" fmla="*/ 2989837 h 2989837"/>
              <a:gd name="connsiteX3" fmla="*/ 0 w 1619250"/>
              <a:gd name="connsiteY3" fmla="*/ 779666 h 2989837"/>
              <a:gd name="connsiteX0" fmla="*/ 0 w 2110740"/>
              <a:gd name="connsiteY0" fmla="*/ 779666 h 2181645"/>
              <a:gd name="connsiteX1" fmla="*/ 1619250 w 2110740"/>
              <a:gd name="connsiteY1" fmla="*/ 0 h 2181645"/>
              <a:gd name="connsiteX2" fmla="*/ 2110740 w 2110740"/>
              <a:gd name="connsiteY2" fmla="*/ 2181645 h 2181645"/>
              <a:gd name="connsiteX3" fmla="*/ 0 w 2110740"/>
              <a:gd name="connsiteY3" fmla="*/ 779666 h 2181645"/>
              <a:gd name="connsiteX0" fmla="*/ 0 w 2110740"/>
              <a:gd name="connsiteY0" fmla="*/ 858901 h 2260880"/>
              <a:gd name="connsiteX1" fmla="*/ 1600200 w 2110740"/>
              <a:gd name="connsiteY1" fmla="*/ 0 h 2260880"/>
              <a:gd name="connsiteX2" fmla="*/ 2110740 w 2110740"/>
              <a:gd name="connsiteY2" fmla="*/ 2260880 h 2260880"/>
              <a:gd name="connsiteX3" fmla="*/ 0 w 2110740"/>
              <a:gd name="connsiteY3" fmla="*/ 858901 h 2260880"/>
              <a:gd name="connsiteX0" fmla="*/ 0 w 529590"/>
              <a:gd name="connsiteY0" fmla="*/ 1841409 h 2260880"/>
              <a:gd name="connsiteX1" fmla="*/ 19050 w 529590"/>
              <a:gd name="connsiteY1" fmla="*/ 0 h 2260880"/>
              <a:gd name="connsiteX2" fmla="*/ 529590 w 529590"/>
              <a:gd name="connsiteY2" fmla="*/ 2260880 h 2260880"/>
              <a:gd name="connsiteX3" fmla="*/ 0 w 529590"/>
              <a:gd name="connsiteY3" fmla="*/ 1841409 h 2260880"/>
              <a:gd name="connsiteX0" fmla="*/ 0 w 553402"/>
              <a:gd name="connsiteY0" fmla="*/ 1841409 h 2201455"/>
              <a:gd name="connsiteX1" fmla="*/ 19050 w 553402"/>
              <a:gd name="connsiteY1" fmla="*/ 0 h 2201455"/>
              <a:gd name="connsiteX2" fmla="*/ 553402 w 553402"/>
              <a:gd name="connsiteY2" fmla="*/ 2201455 h 2201455"/>
              <a:gd name="connsiteX3" fmla="*/ 0 w 553402"/>
              <a:gd name="connsiteY3" fmla="*/ 1841409 h 22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02" h="2201455">
                <a:moveTo>
                  <a:pt x="0" y="1841409"/>
                </a:moveTo>
                <a:lnTo>
                  <a:pt x="19050" y="0"/>
                </a:lnTo>
                <a:lnTo>
                  <a:pt x="553402" y="2201455"/>
                </a:lnTo>
                <a:lnTo>
                  <a:pt x="0" y="18414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38635" y="508406"/>
            <a:ext cx="7205742" cy="94503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6338282" y="2367918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7600980" y="3163067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39" name="组 38"/>
          <p:cNvGrpSpPr/>
          <p:nvPr userDrawn="1"/>
        </p:nvGrpSpPr>
        <p:grpSpPr>
          <a:xfrm>
            <a:off x="4862531" y="2625875"/>
            <a:ext cx="2600884" cy="1224506"/>
            <a:chOff x="4862531" y="2625875"/>
            <a:chExt cx="2600884" cy="1224506"/>
          </a:xfrm>
        </p:grpSpPr>
        <p:sp>
          <p:nvSpPr>
            <p:cNvPr id="16" name="椭圆 15"/>
            <p:cNvSpPr/>
            <p:nvPr/>
          </p:nvSpPr>
          <p:spPr>
            <a:xfrm>
              <a:off x="6033348" y="2625875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862531" y="3169798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7273166" y="3660132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直接连接符 9"/>
            <p:cNvCxnSpPr>
              <a:stCxn id="17" idx="2"/>
            </p:cNvCxnSpPr>
            <p:nvPr/>
          </p:nvCxnSpPr>
          <p:spPr>
            <a:xfrm flipH="1">
              <a:off x="5024918" y="2720999"/>
              <a:ext cx="1008430" cy="476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4"/>
            <p:cNvCxnSpPr>
              <a:stCxn id="17" idx="5"/>
              <a:endCxn id="20" idx="2"/>
            </p:cNvCxnSpPr>
            <p:nvPr/>
          </p:nvCxnSpPr>
          <p:spPr>
            <a:xfrm>
              <a:off x="5024919" y="3332186"/>
              <a:ext cx="2248247" cy="42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7"/>
            <p:cNvCxnSpPr>
              <a:stCxn id="16" idx="5"/>
              <a:endCxn id="20" idx="1"/>
            </p:cNvCxnSpPr>
            <p:nvPr userDrawn="1"/>
          </p:nvCxnSpPr>
          <p:spPr>
            <a:xfrm>
              <a:off x="6195736" y="2788263"/>
              <a:ext cx="1105291" cy="8997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占位符 18"/>
          <p:cNvSpPr>
            <a:spLocks noGrp="1"/>
          </p:cNvSpPr>
          <p:nvPr userDrawn="1">
            <p:ph type="body" sz="quarter" idx="16"/>
          </p:nvPr>
        </p:nvSpPr>
        <p:spPr>
          <a:xfrm>
            <a:off x="1683140" y="303430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56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-38100" y="4724400"/>
            <a:ext cx="1142998" cy="215265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1038827"/>
              <a:gd name="connsiteY0" fmla="*/ 1790700 h 1790700"/>
              <a:gd name="connsiteX1" fmla="*/ 0 w 1038827"/>
              <a:gd name="connsiteY1" fmla="*/ 0 h 1790700"/>
              <a:gd name="connsiteX2" fmla="*/ 1038827 w 1038827"/>
              <a:gd name="connsiteY2" fmla="*/ 455337 h 1790700"/>
              <a:gd name="connsiteX3" fmla="*/ 0 w 1038827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647907 h 1790700"/>
              <a:gd name="connsiteX3" fmla="*/ 0 w 1131424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301281 h 1790700"/>
              <a:gd name="connsiteX3" fmla="*/ 0 w 1131424"/>
              <a:gd name="connsiteY3" fmla="*/ 1790700 h 1790700"/>
              <a:gd name="connsiteX0" fmla="*/ 0 w 1142998"/>
              <a:gd name="connsiteY0" fmla="*/ 1790700 h 1790700"/>
              <a:gd name="connsiteX1" fmla="*/ 0 w 1142998"/>
              <a:gd name="connsiteY1" fmla="*/ 0 h 1790700"/>
              <a:gd name="connsiteX2" fmla="*/ 1142998 w 1142998"/>
              <a:gd name="connsiteY2" fmla="*/ 638278 h 1790700"/>
              <a:gd name="connsiteX3" fmla="*/ 0 w 1142998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790700">
                <a:moveTo>
                  <a:pt x="0" y="1790700"/>
                </a:moveTo>
                <a:lnTo>
                  <a:pt x="0" y="0"/>
                </a:lnTo>
                <a:lnTo>
                  <a:pt x="1142998" y="638278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2"/>
          <p:cNvSpPr/>
          <p:nvPr/>
        </p:nvSpPr>
        <p:spPr>
          <a:xfrm>
            <a:off x="-54770" y="5482592"/>
            <a:ext cx="2668429" cy="140112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2668429"/>
              <a:gd name="connsiteY0" fmla="*/ 1165539 h 1165539"/>
              <a:gd name="connsiteX1" fmla="*/ 1155859 w 2668429"/>
              <a:gd name="connsiteY1" fmla="*/ 0 h 1165539"/>
              <a:gd name="connsiteX2" fmla="*/ 2668429 w 2668429"/>
              <a:gd name="connsiteY2" fmla="*/ 346575 h 1165539"/>
              <a:gd name="connsiteX3" fmla="*/ 0 w 2668429"/>
              <a:gd name="connsiteY3" fmla="*/ 1165539 h 11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429" h="1165539">
                <a:moveTo>
                  <a:pt x="0" y="1165539"/>
                </a:moveTo>
                <a:lnTo>
                  <a:pt x="1155859" y="0"/>
                </a:lnTo>
                <a:lnTo>
                  <a:pt x="2668429" y="346575"/>
                </a:lnTo>
                <a:lnTo>
                  <a:pt x="0" y="11655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2"/>
          <p:cNvSpPr/>
          <p:nvPr/>
        </p:nvSpPr>
        <p:spPr>
          <a:xfrm>
            <a:off x="-30480" y="5669282"/>
            <a:ext cx="4472940" cy="120396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940" h="1001524">
                <a:moveTo>
                  <a:pt x="0" y="1001524"/>
                </a:moveTo>
                <a:lnTo>
                  <a:pt x="3257550" y="0"/>
                </a:lnTo>
                <a:lnTo>
                  <a:pt x="4472940" y="993128"/>
                </a:lnTo>
                <a:lnTo>
                  <a:pt x="0" y="10015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2"/>
          <p:cNvSpPr/>
          <p:nvPr/>
        </p:nvSpPr>
        <p:spPr>
          <a:xfrm>
            <a:off x="3188970" y="5433060"/>
            <a:ext cx="3562350" cy="142246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350" h="1183291">
                <a:moveTo>
                  <a:pt x="0" y="209179"/>
                </a:moveTo>
                <a:lnTo>
                  <a:pt x="3562350" y="0"/>
                </a:lnTo>
                <a:lnTo>
                  <a:pt x="1215390" y="1183291"/>
                </a:lnTo>
                <a:lnTo>
                  <a:pt x="0" y="209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"/>
          <p:cNvSpPr/>
          <p:nvPr/>
        </p:nvSpPr>
        <p:spPr>
          <a:xfrm rot="10800000">
            <a:off x="4392931" y="5233036"/>
            <a:ext cx="3633787" cy="163201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3633787"/>
              <a:gd name="connsiteY0" fmla="*/ 716280 h 1357607"/>
              <a:gd name="connsiteX1" fmla="*/ 3633787 w 3633787"/>
              <a:gd name="connsiteY1" fmla="*/ 0 h 1357607"/>
              <a:gd name="connsiteX2" fmla="*/ 967740 w 3633787"/>
              <a:gd name="connsiteY2" fmla="*/ 1357607 h 1357607"/>
              <a:gd name="connsiteX3" fmla="*/ 0 w 3633787"/>
              <a:gd name="connsiteY3" fmla="*/ 716280 h 135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787" h="1357607">
                <a:moveTo>
                  <a:pt x="0" y="716280"/>
                </a:moveTo>
                <a:lnTo>
                  <a:pt x="3633787" y="0"/>
                </a:lnTo>
                <a:lnTo>
                  <a:pt x="967740" y="1357607"/>
                </a:lnTo>
                <a:lnTo>
                  <a:pt x="0" y="716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2"/>
          <p:cNvSpPr/>
          <p:nvPr/>
        </p:nvSpPr>
        <p:spPr>
          <a:xfrm rot="10800000">
            <a:off x="4441506" y="5997509"/>
            <a:ext cx="5529263" cy="86620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529262"/>
              <a:gd name="connsiteY0" fmla="*/ 0 h 720562"/>
              <a:gd name="connsiteX1" fmla="*/ 5529262 w 5529262"/>
              <a:gd name="connsiteY1" fmla="*/ 12678 h 720562"/>
              <a:gd name="connsiteX2" fmla="*/ 1920240 w 5529262"/>
              <a:gd name="connsiteY2" fmla="*/ 720562 h 720562"/>
              <a:gd name="connsiteX3" fmla="*/ 0 w 5529262"/>
              <a:gd name="connsiteY3" fmla="*/ 0 h 720562"/>
              <a:gd name="connsiteX0" fmla="*/ 0 w 5524500"/>
              <a:gd name="connsiteY0" fmla="*/ 0 h 720562"/>
              <a:gd name="connsiteX1" fmla="*/ 5524500 w 5524500"/>
              <a:gd name="connsiteY1" fmla="*/ 8716 h 720562"/>
              <a:gd name="connsiteX2" fmla="*/ 1920240 w 5524500"/>
              <a:gd name="connsiteY2" fmla="*/ 720562 h 720562"/>
              <a:gd name="connsiteX3" fmla="*/ 0 w 5524500"/>
              <a:gd name="connsiteY3" fmla="*/ 0 h 720562"/>
              <a:gd name="connsiteX0" fmla="*/ 0 w 5529263"/>
              <a:gd name="connsiteY0" fmla="*/ 0 h 720562"/>
              <a:gd name="connsiteX1" fmla="*/ 5529263 w 5529263"/>
              <a:gd name="connsiteY1" fmla="*/ 8716 h 720562"/>
              <a:gd name="connsiteX2" fmla="*/ 1920240 w 5529263"/>
              <a:gd name="connsiteY2" fmla="*/ 720562 h 720562"/>
              <a:gd name="connsiteX3" fmla="*/ 0 w 5529263"/>
              <a:gd name="connsiteY3" fmla="*/ 0 h 72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9263" h="720562">
                <a:moveTo>
                  <a:pt x="0" y="0"/>
                </a:moveTo>
                <a:lnTo>
                  <a:pt x="5529263" y="8716"/>
                </a:lnTo>
                <a:lnTo>
                  <a:pt x="1920240" y="7205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"/>
          <p:cNvSpPr/>
          <p:nvPr/>
        </p:nvSpPr>
        <p:spPr>
          <a:xfrm rot="10800000">
            <a:off x="8020049" y="4744302"/>
            <a:ext cx="3269125" cy="210445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310890"/>
              <a:gd name="connsiteY0" fmla="*/ 0 h 1750611"/>
              <a:gd name="connsiteX1" fmla="*/ 3310890 w 3310890"/>
              <a:gd name="connsiteY1" fmla="*/ 728959 h 1750611"/>
              <a:gd name="connsiteX2" fmla="*/ 0 w 3310890"/>
              <a:gd name="connsiteY2" fmla="*/ 1750611 h 1750611"/>
              <a:gd name="connsiteX3" fmla="*/ 1356360 w 3310890"/>
              <a:gd name="connsiteY3" fmla="*/ 0 h 1750611"/>
              <a:gd name="connsiteX0" fmla="*/ 1356360 w 3257550"/>
              <a:gd name="connsiteY0" fmla="*/ 0 h 1750611"/>
              <a:gd name="connsiteX1" fmla="*/ 3257550 w 3257550"/>
              <a:gd name="connsiteY1" fmla="*/ 703604 h 1750611"/>
              <a:gd name="connsiteX2" fmla="*/ 0 w 3257550"/>
              <a:gd name="connsiteY2" fmla="*/ 1750611 h 1750611"/>
              <a:gd name="connsiteX3" fmla="*/ 1356360 w 3257550"/>
              <a:gd name="connsiteY3" fmla="*/ 0 h 1750611"/>
              <a:gd name="connsiteX0" fmla="*/ 1367935 w 3269125"/>
              <a:gd name="connsiteY0" fmla="*/ 0 h 1750611"/>
              <a:gd name="connsiteX1" fmla="*/ 3269125 w 3269125"/>
              <a:gd name="connsiteY1" fmla="*/ 703604 h 1750611"/>
              <a:gd name="connsiteX2" fmla="*/ 0 w 3269125"/>
              <a:gd name="connsiteY2" fmla="*/ 1750611 h 1750611"/>
              <a:gd name="connsiteX3" fmla="*/ 1367935 w 3269125"/>
              <a:gd name="connsiteY3" fmla="*/ 0 h 17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125" h="1750611">
                <a:moveTo>
                  <a:pt x="1367935" y="0"/>
                </a:moveTo>
                <a:lnTo>
                  <a:pt x="3269125" y="703604"/>
                </a:lnTo>
                <a:lnTo>
                  <a:pt x="0" y="1750611"/>
                </a:lnTo>
                <a:lnTo>
                  <a:pt x="13679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2"/>
          <p:cNvSpPr/>
          <p:nvPr/>
        </p:nvSpPr>
        <p:spPr>
          <a:xfrm rot="10800000">
            <a:off x="9898380" y="4186523"/>
            <a:ext cx="2324100" cy="266071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213339">
                <a:moveTo>
                  <a:pt x="0" y="3168"/>
                </a:moveTo>
                <a:lnTo>
                  <a:pt x="2324100" y="0"/>
                </a:lnTo>
                <a:lnTo>
                  <a:pt x="567690" y="2213339"/>
                </a:lnTo>
                <a:lnTo>
                  <a:pt x="0" y="316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2"/>
          <p:cNvSpPr/>
          <p:nvPr/>
        </p:nvSpPr>
        <p:spPr>
          <a:xfrm rot="10800000">
            <a:off x="11653837" y="4178801"/>
            <a:ext cx="553402" cy="2646431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  <a:gd name="connsiteX0" fmla="*/ 0 w 1619250"/>
              <a:gd name="connsiteY0" fmla="*/ 779666 h 2989837"/>
              <a:gd name="connsiteX1" fmla="*/ 1619250 w 1619250"/>
              <a:gd name="connsiteY1" fmla="*/ 0 h 2989837"/>
              <a:gd name="connsiteX2" fmla="*/ 567690 w 1619250"/>
              <a:gd name="connsiteY2" fmla="*/ 2989837 h 2989837"/>
              <a:gd name="connsiteX3" fmla="*/ 0 w 1619250"/>
              <a:gd name="connsiteY3" fmla="*/ 779666 h 2989837"/>
              <a:gd name="connsiteX0" fmla="*/ 0 w 2110740"/>
              <a:gd name="connsiteY0" fmla="*/ 779666 h 2181645"/>
              <a:gd name="connsiteX1" fmla="*/ 1619250 w 2110740"/>
              <a:gd name="connsiteY1" fmla="*/ 0 h 2181645"/>
              <a:gd name="connsiteX2" fmla="*/ 2110740 w 2110740"/>
              <a:gd name="connsiteY2" fmla="*/ 2181645 h 2181645"/>
              <a:gd name="connsiteX3" fmla="*/ 0 w 2110740"/>
              <a:gd name="connsiteY3" fmla="*/ 779666 h 2181645"/>
              <a:gd name="connsiteX0" fmla="*/ 0 w 2110740"/>
              <a:gd name="connsiteY0" fmla="*/ 858901 h 2260880"/>
              <a:gd name="connsiteX1" fmla="*/ 1600200 w 2110740"/>
              <a:gd name="connsiteY1" fmla="*/ 0 h 2260880"/>
              <a:gd name="connsiteX2" fmla="*/ 2110740 w 2110740"/>
              <a:gd name="connsiteY2" fmla="*/ 2260880 h 2260880"/>
              <a:gd name="connsiteX3" fmla="*/ 0 w 2110740"/>
              <a:gd name="connsiteY3" fmla="*/ 858901 h 2260880"/>
              <a:gd name="connsiteX0" fmla="*/ 0 w 529590"/>
              <a:gd name="connsiteY0" fmla="*/ 1841409 h 2260880"/>
              <a:gd name="connsiteX1" fmla="*/ 19050 w 529590"/>
              <a:gd name="connsiteY1" fmla="*/ 0 h 2260880"/>
              <a:gd name="connsiteX2" fmla="*/ 529590 w 529590"/>
              <a:gd name="connsiteY2" fmla="*/ 2260880 h 2260880"/>
              <a:gd name="connsiteX3" fmla="*/ 0 w 529590"/>
              <a:gd name="connsiteY3" fmla="*/ 1841409 h 2260880"/>
              <a:gd name="connsiteX0" fmla="*/ 0 w 553402"/>
              <a:gd name="connsiteY0" fmla="*/ 1841409 h 2201455"/>
              <a:gd name="connsiteX1" fmla="*/ 19050 w 553402"/>
              <a:gd name="connsiteY1" fmla="*/ 0 h 2201455"/>
              <a:gd name="connsiteX2" fmla="*/ 553402 w 553402"/>
              <a:gd name="connsiteY2" fmla="*/ 2201455 h 2201455"/>
              <a:gd name="connsiteX3" fmla="*/ 0 w 553402"/>
              <a:gd name="connsiteY3" fmla="*/ 1841409 h 22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02" h="2201455">
                <a:moveTo>
                  <a:pt x="0" y="1841409"/>
                </a:moveTo>
                <a:lnTo>
                  <a:pt x="19050" y="0"/>
                </a:lnTo>
                <a:lnTo>
                  <a:pt x="553402" y="2201455"/>
                </a:lnTo>
                <a:lnTo>
                  <a:pt x="0" y="18414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38635" y="508406"/>
            <a:ext cx="7205742" cy="94503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6338282" y="193133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7600980" y="272648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15" name="组合 2"/>
          <p:cNvGrpSpPr/>
          <p:nvPr userDrawn="1"/>
        </p:nvGrpSpPr>
        <p:grpSpPr>
          <a:xfrm>
            <a:off x="4862531" y="2189291"/>
            <a:ext cx="2654865" cy="1764796"/>
            <a:chOff x="4441506" y="1885950"/>
            <a:chExt cx="3449243" cy="2292851"/>
          </a:xfrm>
        </p:grpSpPr>
        <p:sp>
          <p:nvSpPr>
            <p:cNvPr id="16" name="椭圆 15"/>
            <p:cNvSpPr/>
            <p:nvPr/>
          </p:nvSpPr>
          <p:spPr>
            <a:xfrm>
              <a:off x="5962650" y="1885950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441506" y="2592624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32106" y="3931627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643575" y="2720673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962650" y="2762554"/>
              <a:ext cx="420570" cy="4205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直接连接符 9"/>
            <p:cNvCxnSpPr>
              <a:stCxn id="17" idx="2"/>
              <a:endCxn id="18" idx="7"/>
            </p:cNvCxnSpPr>
            <p:nvPr/>
          </p:nvCxnSpPr>
          <p:spPr>
            <a:xfrm flipH="1">
              <a:off x="4652482" y="2009537"/>
              <a:ext cx="1310168" cy="619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10"/>
            <p:cNvCxnSpPr>
              <a:stCxn id="18" idx="4"/>
            </p:cNvCxnSpPr>
            <p:nvPr/>
          </p:nvCxnSpPr>
          <p:spPr>
            <a:xfrm>
              <a:off x="4565093" y="2839798"/>
              <a:ext cx="903211" cy="1128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13"/>
            <p:cNvCxnSpPr>
              <a:stCxn id="21" idx="0"/>
              <a:endCxn id="17" idx="6"/>
            </p:cNvCxnSpPr>
            <p:nvPr/>
          </p:nvCxnSpPr>
          <p:spPr>
            <a:xfrm flipH="1" flipV="1">
              <a:off x="6209824" y="2009537"/>
              <a:ext cx="1557338" cy="71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4"/>
            <p:cNvCxnSpPr>
              <a:stCxn id="18" idx="1"/>
            </p:cNvCxnSpPr>
            <p:nvPr/>
          </p:nvCxnSpPr>
          <p:spPr>
            <a:xfrm>
              <a:off x="4477704" y="2628822"/>
              <a:ext cx="1651752" cy="3294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5"/>
            <p:cNvCxnSpPr>
              <a:stCxn id="17" idx="0"/>
            </p:cNvCxnSpPr>
            <p:nvPr/>
          </p:nvCxnSpPr>
          <p:spPr>
            <a:xfrm>
              <a:off x="6086237" y="1885950"/>
              <a:ext cx="86698" cy="1090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16"/>
            <p:cNvCxnSpPr/>
            <p:nvPr/>
          </p:nvCxnSpPr>
          <p:spPr>
            <a:xfrm flipV="1">
              <a:off x="5555693" y="2864903"/>
              <a:ext cx="661152" cy="1184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7"/>
            <p:cNvCxnSpPr>
              <a:endCxn id="21" idx="2"/>
            </p:cNvCxnSpPr>
            <p:nvPr/>
          </p:nvCxnSpPr>
          <p:spPr>
            <a:xfrm flipV="1">
              <a:off x="6216845" y="2844260"/>
              <a:ext cx="1426730" cy="112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9"/>
            <p:cNvCxnSpPr>
              <a:endCxn id="21" idx="3"/>
            </p:cNvCxnSpPr>
            <p:nvPr/>
          </p:nvCxnSpPr>
          <p:spPr>
            <a:xfrm flipV="1">
              <a:off x="5643082" y="2931649"/>
              <a:ext cx="2036691" cy="1036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20"/>
            <p:cNvCxnSpPr>
              <a:stCxn id="17" idx="2"/>
            </p:cNvCxnSpPr>
            <p:nvPr/>
          </p:nvCxnSpPr>
          <p:spPr>
            <a:xfrm flipH="1">
              <a:off x="5555693" y="2009537"/>
              <a:ext cx="406957" cy="2045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5624992" y="413232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6"/>
          </p:nvPr>
        </p:nvSpPr>
        <p:spPr>
          <a:xfrm>
            <a:off x="1683140" y="2597719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5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-38100" y="4724400"/>
            <a:ext cx="1142998" cy="215265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1038827"/>
              <a:gd name="connsiteY0" fmla="*/ 1790700 h 1790700"/>
              <a:gd name="connsiteX1" fmla="*/ 0 w 1038827"/>
              <a:gd name="connsiteY1" fmla="*/ 0 h 1790700"/>
              <a:gd name="connsiteX2" fmla="*/ 1038827 w 1038827"/>
              <a:gd name="connsiteY2" fmla="*/ 455337 h 1790700"/>
              <a:gd name="connsiteX3" fmla="*/ 0 w 1038827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647907 h 1790700"/>
              <a:gd name="connsiteX3" fmla="*/ 0 w 1131424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301281 h 1790700"/>
              <a:gd name="connsiteX3" fmla="*/ 0 w 1131424"/>
              <a:gd name="connsiteY3" fmla="*/ 1790700 h 1790700"/>
              <a:gd name="connsiteX0" fmla="*/ 0 w 1142998"/>
              <a:gd name="connsiteY0" fmla="*/ 1790700 h 1790700"/>
              <a:gd name="connsiteX1" fmla="*/ 0 w 1142998"/>
              <a:gd name="connsiteY1" fmla="*/ 0 h 1790700"/>
              <a:gd name="connsiteX2" fmla="*/ 1142998 w 1142998"/>
              <a:gd name="connsiteY2" fmla="*/ 638278 h 1790700"/>
              <a:gd name="connsiteX3" fmla="*/ 0 w 1142998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790700">
                <a:moveTo>
                  <a:pt x="0" y="1790700"/>
                </a:moveTo>
                <a:lnTo>
                  <a:pt x="0" y="0"/>
                </a:lnTo>
                <a:lnTo>
                  <a:pt x="1142998" y="638278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2"/>
          <p:cNvSpPr/>
          <p:nvPr/>
        </p:nvSpPr>
        <p:spPr>
          <a:xfrm>
            <a:off x="-54770" y="5482592"/>
            <a:ext cx="2668429" cy="140112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2668429"/>
              <a:gd name="connsiteY0" fmla="*/ 1165539 h 1165539"/>
              <a:gd name="connsiteX1" fmla="*/ 1155859 w 2668429"/>
              <a:gd name="connsiteY1" fmla="*/ 0 h 1165539"/>
              <a:gd name="connsiteX2" fmla="*/ 2668429 w 2668429"/>
              <a:gd name="connsiteY2" fmla="*/ 346575 h 1165539"/>
              <a:gd name="connsiteX3" fmla="*/ 0 w 2668429"/>
              <a:gd name="connsiteY3" fmla="*/ 1165539 h 11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429" h="1165539">
                <a:moveTo>
                  <a:pt x="0" y="1165539"/>
                </a:moveTo>
                <a:lnTo>
                  <a:pt x="1155859" y="0"/>
                </a:lnTo>
                <a:lnTo>
                  <a:pt x="2668429" y="346575"/>
                </a:lnTo>
                <a:lnTo>
                  <a:pt x="0" y="11655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2"/>
          <p:cNvSpPr/>
          <p:nvPr/>
        </p:nvSpPr>
        <p:spPr>
          <a:xfrm>
            <a:off x="-30480" y="5669282"/>
            <a:ext cx="4472940" cy="120396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940" h="1001524">
                <a:moveTo>
                  <a:pt x="0" y="1001524"/>
                </a:moveTo>
                <a:lnTo>
                  <a:pt x="3257550" y="0"/>
                </a:lnTo>
                <a:lnTo>
                  <a:pt x="4472940" y="993128"/>
                </a:lnTo>
                <a:lnTo>
                  <a:pt x="0" y="10015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2"/>
          <p:cNvSpPr/>
          <p:nvPr/>
        </p:nvSpPr>
        <p:spPr>
          <a:xfrm>
            <a:off x="3188970" y="5433060"/>
            <a:ext cx="3562350" cy="142246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350" h="1183291">
                <a:moveTo>
                  <a:pt x="0" y="209179"/>
                </a:moveTo>
                <a:lnTo>
                  <a:pt x="3562350" y="0"/>
                </a:lnTo>
                <a:lnTo>
                  <a:pt x="1215390" y="1183291"/>
                </a:lnTo>
                <a:lnTo>
                  <a:pt x="0" y="209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"/>
          <p:cNvSpPr/>
          <p:nvPr/>
        </p:nvSpPr>
        <p:spPr>
          <a:xfrm rot="10800000">
            <a:off x="4392931" y="5233036"/>
            <a:ext cx="3633787" cy="163201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3633787"/>
              <a:gd name="connsiteY0" fmla="*/ 716280 h 1357607"/>
              <a:gd name="connsiteX1" fmla="*/ 3633787 w 3633787"/>
              <a:gd name="connsiteY1" fmla="*/ 0 h 1357607"/>
              <a:gd name="connsiteX2" fmla="*/ 967740 w 3633787"/>
              <a:gd name="connsiteY2" fmla="*/ 1357607 h 1357607"/>
              <a:gd name="connsiteX3" fmla="*/ 0 w 3633787"/>
              <a:gd name="connsiteY3" fmla="*/ 716280 h 135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787" h="1357607">
                <a:moveTo>
                  <a:pt x="0" y="716280"/>
                </a:moveTo>
                <a:lnTo>
                  <a:pt x="3633787" y="0"/>
                </a:lnTo>
                <a:lnTo>
                  <a:pt x="967740" y="1357607"/>
                </a:lnTo>
                <a:lnTo>
                  <a:pt x="0" y="716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2"/>
          <p:cNvSpPr/>
          <p:nvPr/>
        </p:nvSpPr>
        <p:spPr>
          <a:xfrm rot="10800000">
            <a:off x="4441506" y="5997509"/>
            <a:ext cx="5529263" cy="86620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529262"/>
              <a:gd name="connsiteY0" fmla="*/ 0 h 720562"/>
              <a:gd name="connsiteX1" fmla="*/ 5529262 w 5529262"/>
              <a:gd name="connsiteY1" fmla="*/ 12678 h 720562"/>
              <a:gd name="connsiteX2" fmla="*/ 1920240 w 5529262"/>
              <a:gd name="connsiteY2" fmla="*/ 720562 h 720562"/>
              <a:gd name="connsiteX3" fmla="*/ 0 w 5529262"/>
              <a:gd name="connsiteY3" fmla="*/ 0 h 720562"/>
              <a:gd name="connsiteX0" fmla="*/ 0 w 5524500"/>
              <a:gd name="connsiteY0" fmla="*/ 0 h 720562"/>
              <a:gd name="connsiteX1" fmla="*/ 5524500 w 5524500"/>
              <a:gd name="connsiteY1" fmla="*/ 8716 h 720562"/>
              <a:gd name="connsiteX2" fmla="*/ 1920240 w 5524500"/>
              <a:gd name="connsiteY2" fmla="*/ 720562 h 720562"/>
              <a:gd name="connsiteX3" fmla="*/ 0 w 5524500"/>
              <a:gd name="connsiteY3" fmla="*/ 0 h 720562"/>
              <a:gd name="connsiteX0" fmla="*/ 0 w 5529263"/>
              <a:gd name="connsiteY0" fmla="*/ 0 h 720562"/>
              <a:gd name="connsiteX1" fmla="*/ 5529263 w 5529263"/>
              <a:gd name="connsiteY1" fmla="*/ 8716 h 720562"/>
              <a:gd name="connsiteX2" fmla="*/ 1920240 w 5529263"/>
              <a:gd name="connsiteY2" fmla="*/ 720562 h 720562"/>
              <a:gd name="connsiteX3" fmla="*/ 0 w 5529263"/>
              <a:gd name="connsiteY3" fmla="*/ 0 h 72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9263" h="720562">
                <a:moveTo>
                  <a:pt x="0" y="0"/>
                </a:moveTo>
                <a:lnTo>
                  <a:pt x="5529263" y="8716"/>
                </a:lnTo>
                <a:lnTo>
                  <a:pt x="1920240" y="7205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"/>
          <p:cNvSpPr/>
          <p:nvPr/>
        </p:nvSpPr>
        <p:spPr>
          <a:xfrm rot="10800000">
            <a:off x="8020049" y="4744302"/>
            <a:ext cx="3269125" cy="210445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310890"/>
              <a:gd name="connsiteY0" fmla="*/ 0 h 1750611"/>
              <a:gd name="connsiteX1" fmla="*/ 3310890 w 3310890"/>
              <a:gd name="connsiteY1" fmla="*/ 728959 h 1750611"/>
              <a:gd name="connsiteX2" fmla="*/ 0 w 3310890"/>
              <a:gd name="connsiteY2" fmla="*/ 1750611 h 1750611"/>
              <a:gd name="connsiteX3" fmla="*/ 1356360 w 3310890"/>
              <a:gd name="connsiteY3" fmla="*/ 0 h 1750611"/>
              <a:gd name="connsiteX0" fmla="*/ 1356360 w 3257550"/>
              <a:gd name="connsiteY0" fmla="*/ 0 h 1750611"/>
              <a:gd name="connsiteX1" fmla="*/ 3257550 w 3257550"/>
              <a:gd name="connsiteY1" fmla="*/ 703604 h 1750611"/>
              <a:gd name="connsiteX2" fmla="*/ 0 w 3257550"/>
              <a:gd name="connsiteY2" fmla="*/ 1750611 h 1750611"/>
              <a:gd name="connsiteX3" fmla="*/ 1356360 w 3257550"/>
              <a:gd name="connsiteY3" fmla="*/ 0 h 1750611"/>
              <a:gd name="connsiteX0" fmla="*/ 1367935 w 3269125"/>
              <a:gd name="connsiteY0" fmla="*/ 0 h 1750611"/>
              <a:gd name="connsiteX1" fmla="*/ 3269125 w 3269125"/>
              <a:gd name="connsiteY1" fmla="*/ 703604 h 1750611"/>
              <a:gd name="connsiteX2" fmla="*/ 0 w 3269125"/>
              <a:gd name="connsiteY2" fmla="*/ 1750611 h 1750611"/>
              <a:gd name="connsiteX3" fmla="*/ 1367935 w 3269125"/>
              <a:gd name="connsiteY3" fmla="*/ 0 h 17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125" h="1750611">
                <a:moveTo>
                  <a:pt x="1367935" y="0"/>
                </a:moveTo>
                <a:lnTo>
                  <a:pt x="3269125" y="703604"/>
                </a:lnTo>
                <a:lnTo>
                  <a:pt x="0" y="1750611"/>
                </a:lnTo>
                <a:lnTo>
                  <a:pt x="13679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2"/>
          <p:cNvSpPr/>
          <p:nvPr/>
        </p:nvSpPr>
        <p:spPr>
          <a:xfrm rot="10800000">
            <a:off x="9898380" y="4186523"/>
            <a:ext cx="2324100" cy="266071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213339">
                <a:moveTo>
                  <a:pt x="0" y="3168"/>
                </a:moveTo>
                <a:lnTo>
                  <a:pt x="2324100" y="0"/>
                </a:lnTo>
                <a:lnTo>
                  <a:pt x="567690" y="2213339"/>
                </a:lnTo>
                <a:lnTo>
                  <a:pt x="0" y="316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2"/>
          <p:cNvSpPr/>
          <p:nvPr/>
        </p:nvSpPr>
        <p:spPr>
          <a:xfrm rot="10800000">
            <a:off x="11653837" y="4178801"/>
            <a:ext cx="553402" cy="2646431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  <a:gd name="connsiteX0" fmla="*/ 0 w 1619250"/>
              <a:gd name="connsiteY0" fmla="*/ 779666 h 2989837"/>
              <a:gd name="connsiteX1" fmla="*/ 1619250 w 1619250"/>
              <a:gd name="connsiteY1" fmla="*/ 0 h 2989837"/>
              <a:gd name="connsiteX2" fmla="*/ 567690 w 1619250"/>
              <a:gd name="connsiteY2" fmla="*/ 2989837 h 2989837"/>
              <a:gd name="connsiteX3" fmla="*/ 0 w 1619250"/>
              <a:gd name="connsiteY3" fmla="*/ 779666 h 2989837"/>
              <a:gd name="connsiteX0" fmla="*/ 0 w 2110740"/>
              <a:gd name="connsiteY0" fmla="*/ 779666 h 2181645"/>
              <a:gd name="connsiteX1" fmla="*/ 1619250 w 2110740"/>
              <a:gd name="connsiteY1" fmla="*/ 0 h 2181645"/>
              <a:gd name="connsiteX2" fmla="*/ 2110740 w 2110740"/>
              <a:gd name="connsiteY2" fmla="*/ 2181645 h 2181645"/>
              <a:gd name="connsiteX3" fmla="*/ 0 w 2110740"/>
              <a:gd name="connsiteY3" fmla="*/ 779666 h 2181645"/>
              <a:gd name="connsiteX0" fmla="*/ 0 w 2110740"/>
              <a:gd name="connsiteY0" fmla="*/ 858901 h 2260880"/>
              <a:gd name="connsiteX1" fmla="*/ 1600200 w 2110740"/>
              <a:gd name="connsiteY1" fmla="*/ 0 h 2260880"/>
              <a:gd name="connsiteX2" fmla="*/ 2110740 w 2110740"/>
              <a:gd name="connsiteY2" fmla="*/ 2260880 h 2260880"/>
              <a:gd name="connsiteX3" fmla="*/ 0 w 2110740"/>
              <a:gd name="connsiteY3" fmla="*/ 858901 h 2260880"/>
              <a:gd name="connsiteX0" fmla="*/ 0 w 529590"/>
              <a:gd name="connsiteY0" fmla="*/ 1841409 h 2260880"/>
              <a:gd name="connsiteX1" fmla="*/ 19050 w 529590"/>
              <a:gd name="connsiteY1" fmla="*/ 0 h 2260880"/>
              <a:gd name="connsiteX2" fmla="*/ 529590 w 529590"/>
              <a:gd name="connsiteY2" fmla="*/ 2260880 h 2260880"/>
              <a:gd name="connsiteX3" fmla="*/ 0 w 529590"/>
              <a:gd name="connsiteY3" fmla="*/ 1841409 h 2260880"/>
              <a:gd name="connsiteX0" fmla="*/ 0 w 553402"/>
              <a:gd name="connsiteY0" fmla="*/ 1841409 h 2201455"/>
              <a:gd name="connsiteX1" fmla="*/ 19050 w 553402"/>
              <a:gd name="connsiteY1" fmla="*/ 0 h 2201455"/>
              <a:gd name="connsiteX2" fmla="*/ 553402 w 553402"/>
              <a:gd name="connsiteY2" fmla="*/ 2201455 h 2201455"/>
              <a:gd name="connsiteX3" fmla="*/ 0 w 553402"/>
              <a:gd name="connsiteY3" fmla="*/ 1841409 h 22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02" h="2201455">
                <a:moveTo>
                  <a:pt x="0" y="1841409"/>
                </a:moveTo>
                <a:lnTo>
                  <a:pt x="19050" y="0"/>
                </a:lnTo>
                <a:lnTo>
                  <a:pt x="553402" y="2201455"/>
                </a:lnTo>
                <a:lnTo>
                  <a:pt x="0" y="18414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38635" y="508406"/>
            <a:ext cx="7205742" cy="94503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6338282" y="193133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7600980" y="272648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15" name="组合 2"/>
          <p:cNvGrpSpPr/>
          <p:nvPr userDrawn="1"/>
        </p:nvGrpSpPr>
        <p:grpSpPr>
          <a:xfrm>
            <a:off x="4862532" y="2189291"/>
            <a:ext cx="2854644" cy="1764796"/>
            <a:chOff x="4441506" y="1885950"/>
            <a:chExt cx="3708799" cy="2292851"/>
          </a:xfrm>
        </p:grpSpPr>
        <p:sp>
          <p:nvSpPr>
            <p:cNvPr id="16" name="椭圆 15"/>
            <p:cNvSpPr/>
            <p:nvPr/>
          </p:nvSpPr>
          <p:spPr>
            <a:xfrm>
              <a:off x="5962650" y="1885950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441506" y="2592624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32106" y="3931627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903131" y="3671825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643575" y="2720673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962650" y="2762554"/>
              <a:ext cx="420570" cy="4205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直接连接符 9"/>
            <p:cNvCxnSpPr>
              <a:stCxn id="17" idx="2"/>
              <a:endCxn id="18" idx="7"/>
            </p:cNvCxnSpPr>
            <p:nvPr/>
          </p:nvCxnSpPr>
          <p:spPr>
            <a:xfrm flipH="1">
              <a:off x="4652482" y="2009537"/>
              <a:ext cx="1310168" cy="619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10"/>
            <p:cNvCxnSpPr>
              <a:stCxn id="18" idx="4"/>
              <a:endCxn id="19" idx="1"/>
            </p:cNvCxnSpPr>
            <p:nvPr/>
          </p:nvCxnSpPr>
          <p:spPr>
            <a:xfrm>
              <a:off x="4565093" y="2839798"/>
              <a:ext cx="903211" cy="1128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11"/>
            <p:cNvCxnSpPr>
              <a:stCxn id="19" idx="6"/>
              <a:endCxn id="20" idx="2"/>
            </p:cNvCxnSpPr>
            <p:nvPr/>
          </p:nvCxnSpPr>
          <p:spPr>
            <a:xfrm flipV="1">
              <a:off x="5679280" y="3795412"/>
              <a:ext cx="2223851" cy="259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12"/>
            <p:cNvCxnSpPr>
              <a:endCxn id="21" idx="4"/>
            </p:cNvCxnSpPr>
            <p:nvPr/>
          </p:nvCxnSpPr>
          <p:spPr>
            <a:xfrm flipH="1" flipV="1">
              <a:off x="7767162" y="2967847"/>
              <a:ext cx="252887" cy="821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13"/>
            <p:cNvCxnSpPr>
              <a:stCxn id="21" idx="0"/>
              <a:endCxn id="17" idx="6"/>
            </p:cNvCxnSpPr>
            <p:nvPr/>
          </p:nvCxnSpPr>
          <p:spPr>
            <a:xfrm flipH="1" flipV="1">
              <a:off x="6209824" y="2009537"/>
              <a:ext cx="1557338" cy="71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4"/>
            <p:cNvCxnSpPr>
              <a:stCxn id="18" idx="1"/>
            </p:cNvCxnSpPr>
            <p:nvPr/>
          </p:nvCxnSpPr>
          <p:spPr>
            <a:xfrm>
              <a:off x="4477704" y="2628822"/>
              <a:ext cx="1651752" cy="3294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5"/>
            <p:cNvCxnSpPr>
              <a:stCxn id="17" idx="0"/>
            </p:cNvCxnSpPr>
            <p:nvPr/>
          </p:nvCxnSpPr>
          <p:spPr>
            <a:xfrm>
              <a:off x="6086237" y="1885950"/>
              <a:ext cx="86698" cy="1090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16"/>
            <p:cNvCxnSpPr/>
            <p:nvPr/>
          </p:nvCxnSpPr>
          <p:spPr>
            <a:xfrm flipV="1">
              <a:off x="5555693" y="2864903"/>
              <a:ext cx="661152" cy="1184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7"/>
            <p:cNvCxnSpPr>
              <a:endCxn id="21" idx="2"/>
            </p:cNvCxnSpPr>
            <p:nvPr/>
          </p:nvCxnSpPr>
          <p:spPr>
            <a:xfrm flipV="1">
              <a:off x="6216845" y="2844260"/>
              <a:ext cx="1426730" cy="112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18"/>
            <p:cNvCxnSpPr>
              <a:stCxn id="20" idx="0"/>
            </p:cNvCxnSpPr>
            <p:nvPr/>
          </p:nvCxnSpPr>
          <p:spPr>
            <a:xfrm flipH="1" flipV="1">
              <a:off x="6216845" y="3048900"/>
              <a:ext cx="1809873" cy="622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9"/>
            <p:cNvCxnSpPr>
              <a:stCxn id="19" idx="7"/>
              <a:endCxn id="21" idx="3"/>
            </p:cNvCxnSpPr>
            <p:nvPr/>
          </p:nvCxnSpPr>
          <p:spPr>
            <a:xfrm flipV="1">
              <a:off x="5643082" y="2931649"/>
              <a:ext cx="2036691" cy="1036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20"/>
            <p:cNvCxnSpPr>
              <a:stCxn id="17" idx="2"/>
            </p:cNvCxnSpPr>
            <p:nvPr/>
          </p:nvCxnSpPr>
          <p:spPr>
            <a:xfrm flipH="1">
              <a:off x="5555693" y="2009537"/>
              <a:ext cx="406957" cy="2045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占位符 18"/>
          <p:cNvSpPr>
            <a:spLocks noGrp="1"/>
          </p:cNvSpPr>
          <p:nvPr>
            <p:ph type="body" sz="quarter" idx="14"/>
          </p:nvPr>
        </p:nvSpPr>
        <p:spPr>
          <a:xfrm>
            <a:off x="7827285" y="3563870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5624992" y="413232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6"/>
          </p:nvPr>
        </p:nvSpPr>
        <p:spPr>
          <a:xfrm>
            <a:off x="1683140" y="2597719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-38100" y="4724400"/>
            <a:ext cx="1142998" cy="215265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1038827"/>
              <a:gd name="connsiteY0" fmla="*/ 1790700 h 1790700"/>
              <a:gd name="connsiteX1" fmla="*/ 0 w 1038827"/>
              <a:gd name="connsiteY1" fmla="*/ 0 h 1790700"/>
              <a:gd name="connsiteX2" fmla="*/ 1038827 w 1038827"/>
              <a:gd name="connsiteY2" fmla="*/ 455337 h 1790700"/>
              <a:gd name="connsiteX3" fmla="*/ 0 w 1038827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647907 h 1790700"/>
              <a:gd name="connsiteX3" fmla="*/ 0 w 1131424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301281 h 1790700"/>
              <a:gd name="connsiteX3" fmla="*/ 0 w 1131424"/>
              <a:gd name="connsiteY3" fmla="*/ 1790700 h 1790700"/>
              <a:gd name="connsiteX0" fmla="*/ 0 w 1142998"/>
              <a:gd name="connsiteY0" fmla="*/ 1790700 h 1790700"/>
              <a:gd name="connsiteX1" fmla="*/ 0 w 1142998"/>
              <a:gd name="connsiteY1" fmla="*/ 0 h 1790700"/>
              <a:gd name="connsiteX2" fmla="*/ 1142998 w 1142998"/>
              <a:gd name="connsiteY2" fmla="*/ 638278 h 1790700"/>
              <a:gd name="connsiteX3" fmla="*/ 0 w 1142998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790700">
                <a:moveTo>
                  <a:pt x="0" y="1790700"/>
                </a:moveTo>
                <a:lnTo>
                  <a:pt x="0" y="0"/>
                </a:lnTo>
                <a:lnTo>
                  <a:pt x="1142998" y="638278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2"/>
          <p:cNvSpPr/>
          <p:nvPr/>
        </p:nvSpPr>
        <p:spPr>
          <a:xfrm>
            <a:off x="-54770" y="5482592"/>
            <a:ext cx="2668429" cy="140112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2668429"/>
              <a:gd name="connsiteY0" fmla="*/ 1165539 h 1165539"/>
              <a:gd name="connsiteX1" fmla="*/ 1155859 w 2668429"/>
              <a:gd name="connsiteY1" fmla="*/ 0 h 1165539"/>
              <a:gd name="connsiteX2" fmla="*/ 2668429 w 2668429"/>
              <a:gd name="connsiteY2" fmla="*/ 346575 h 1165539"/>
              <a:gd name="connsiteX3" fmla="*/ 0 w 2668429"/>
              <a:gd name="connsiteY3" fmla="*/ 1165539 h 11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429" h="1165539">
                <a:moveTo>
                  <a:pt x="0" y="1165539"/>
                </a:moveTo>
                <a:lnTo>
                  <a:pt x="1155859" y="0"/>
                </a:lnTo>
                <a:lnTo>
                  <a:pt x="2668429" y="346575"/>
                </a:lnTo>
                <a:lnTo>
                  <a:pt x="0" y="11655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2"/>
          <p:cNvSpPr/>
          <p:nvPr/>
        </p:nvSpPr>
        <p:spPr>
          <a:xfrm>
            <a:off x="-30480" y="5669282"/>
            <a:ext cx="4472940" cy="120396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940" h="1001524">
                <a:moveTo>
                  <a:pt x="0" y="1001524"/>
                </a:moveTo>
                <a:lnTo>
                  <a:pt x="3257550" y="0"/>
                </a:lnTo>
                <a:lnTo>
                  <a:pt x="4472940" y="993128"/>
                </a:lnTo>
                <a:lnTo>
                  <a:pt x="0" y="10015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2"/>
          <p:cNvSpPr/>
          <p:nvPr/>
        </p:nvSpPr>
        <p:spPr>
          <a:xfrm>
            <a:off x="3188970" y="5433060"/>
            <a:ext cx="3562350" cy="142246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350" h="1183291">
                <a:moveTo>
                  <a:pt x="0" y="209179"/>
                </a:moveTo>
                <a:lnTo>
                  <a:pt x="3562350" y="0"/>
                </a:lnTo>
                <a:lnTo>
                  <a:pt x="1215390" y="1183291"/>
                </a:lnTo>
                <a:lnTo>
                  <a:pt x="0" y="209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"/>
          <p:cNvSpPr/>
          <p:nvPr/>
        </p:nvSpPr>
        <p:spPr>
          <a:xfrm rot="10800000">
            <a:off x="4392931" y="5233036"/>
            <a:ext cx="3633787" cy="163201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3633787"/>
              <a:gd name="connsiteY0" fmla="*/ 716280 h 1357607"/>
              <a:gd name="connsiteX1" fmla="*/ 3633787 w 3633787"/>
              <a:gd name="connsiteY1" fmla="*/ 0 h 1357607"/>
              <a:gd name="connsiteX2" fmla="*/ 967740 w 3633787"/>
              <a:gd name="connsiteY2" fmla="*/ 1357607 h 1357607"/>
              <a:gd name="connsiteX3" fmla="*/ 0 w 3633787"/>
              <a:gd name="connsiteY3" fmla="*/ 716280 h 135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787" h="1357607">
                <a:moveTo>
                  <a:pt x="0" y="716280"/>
                </a:moveTo>
                <a:lnTo>
                  <a:pt x="3633787" y="0"/>
                </a:lnTo>
                <a:lnTo>
                  <a:pt x="967740" y="1357607"/>
                </a:lnTo>
                <a:lnTo>
                  <a:pt x="0" y="716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2"/>
          <p:cNvSpPr/>
          <p:nvPr/>
        </p:nvSpPr>
        <p:spPr>
          <a:xfrm rot="10800000">
            <a:off x="4441506" y="5997509"/>
            <a:ext cx="5529263" cy="86620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529262"/>
              <a:gd name="connsiteY0" fmla="*/ 0 h 720562"/>
              <a:gd name="connsiteX1" fmla="*/ 5529262 w 5529262"/>
              <a:gd name="connsiteY1" fmla="*/ 12678 h 720562"/>
              <a:gd name="connsiteX2" fmla="*/ 1920240 w 5529262"/>
              <a:gd name="connsiteY2" fmla="*/ 720562 h 720562"/>
              <a:gd name="connsiteX3" fmla="*/ 0 w 5529262"/>
              <a:gd name="connsiteY3" fmla="*/ 0 h 720562"/>
              <a:gd name="connsiteX0" fmla="*/ 0 w 5524500"/>
              <a:gd name="connsiteY0" fmla="*/ 0 h 720562"/>
              <a:gd name="connsiteX1" fmla="*/ 5524500 w 5524500"/>
              <a:gd name="connsiteY1" fmla="*/ 8716 h 720562"/>
              <a:gd name="connsiteX2" fmla="*/ 1920240 w 5524500"/>
              <a:gd name="connsiteY2" fmla="*/ 720562 h 720562"/>
              <a:gd name="connsiteX3" fmla="*/ 0 w 5524500"/>
              <a:gd name="connsiteY3" fmla="*/ 0 h 720562"/>
              <a:gd name="connsiteX0" fmla="*/ 0 w 5529263"/>
              <a:gd name="connsiteY0" fmla="*/ 0 h 720562"/>
              <a:gd name="connsiteX1" fmla="*/ 5529263 w 5529263"/>
              <a:gd name="connsiteY1" fmla="*/ 8716 h 720562"/>
              <a:gd name="connsiteX2" fmla="*/ 1920240 w 5529263"/>
              <a:gd name="connsiteY2" fmla="*/ 720562 h 720562"/>
              <a:gd name="connsiteX3" fmla="*/ 0 w 5529263"/>
              <a:gd name="connsiteY3" fmla="*/ 0 h 72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9263" h="720562">
                <a:moveTo>
                  <a:pt x="0" y="0"/>
                </a:moveTo>
                <a:lnTo>
                  <a:pt x="5529263" y="8716"/>
                </a:lnTo>
                <a:lnTo>
                  <a:pt x="1920240" y="7205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"/>
          <p:cNvSpPr/>
          <p:nvPr/>
        </p:nvSpPr>
        <p:spPr>
          <a:xfrm rot="10800000">
            <a:off x="8020049" y="4744302"/>
            <a:ext cx="3269125" cy="210445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310890"/>
              <a:gd name="connsiteY0" fmla="*/ 0 h 1750611"/>
              <a:gd name="connsiteX1" fmla="*/ 3310890 w 3310890"/>
              <a:gd name="connsiteY1" fmla="*/ 728959 h 1750611"/>
              <a:gd name="connsiteX2" fmla="*/ 0 w 3310890"/>
              <a:gd name="connsiteY2" fmla="*/ 1750611 h 1750611"/>
              <a:gd name="connsiteX3" fmla="*/ 1356360 w 3310890"/>
              <a:gd name="connsiteY3" fmla="*/ 0 h 1750611"/>
              <a:gd name="connsiteX0" fmla="*/ 1356360 w 3257550"/>
              <a:gd name="connsiteY0" fmla="*/ 0 h 1750611"/>
              <a:gd name="connsiteX1" fmla="*/ 3257550 w 3257550"/>
              <a:gd name="connsiteY1" fmla="*/ 703604 h 1750611"/>
              <a:gd name="connsiteX2" fmla="*/ 0 w 3257550"/>
              <a:gd name="connsiteY2" fmla="*/ 1750611 h 1750611"/>
              <a:gd name="connsiteX3" fmla="*/ 1356360 w 3257550"/>
              <a:gd name="connsiteY3" fmla="*/ 0 h 1750611"/>
              <a:gd name="connsiteX0" fmla="*/ 1367935 w 3269125"/>
              <a:gd name="connsiteY0" fmla="*/ 0 h 1750611"/>
              <a:gd name="connsiteX1" fmla="*/ 3269125 w 3269125"/>
              <a:gd name="connsiteY1" fmla="*/ 703604 h 1750611"/>
              <a:gd name="connsiteX2" fmla="*/ 0 w 3269125"/>
              <a:gd name="connsiteY2" fmla="*/ 1750611 h 1750611"/>
              <a:gd name="connsiteX3" fmla="*/ 1367935 w 3269125"/>
              <a:gd name="connsiteY3" fmla="*/ 0 h 17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125" h="1750611">
                <a:moveTo>
                  <a:pt x="1367935" y="0"/>
                </a:moveTo>
                <a:lnTo>
                  <a:pt x="3269125" y="703604"/>
                </a:lnTo>
                <a:lnTo>
                  <a:pt x="0" y="1750611"/>
                </a:lnTo>
                <a:lnTo>
                  <a:pt x="13679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2"/>
          <p:cNvSpPr/>
          <p:nvPr/>
        </p:nvSpPr>
        <p:spPr>
          <a:xfrm rot="10800000">
            <a:off x="9898380" y="4186523"/>
            <a:ext cx="2324100" cy="266071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213339">
                <a:moveTo>
                  <a:pt x="0" y="3168"/>
                </a:moveTo>
                <a:lnTo>
                  <a:pt x="2324100" y="0"/>
                </a:lnTo>
                <a:lnTo>
                  <a:pt x="567690" y="2213339"/>
                </a:lnTo>
                <a:lnTo>
                  <a:pt x="0" y="316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2"/>
          <p:cNvSpPr/>
          <p:nvPr/>
        </p:nvSpPr>
        <p:spPr>
          <a:xfrm rot="10800000">
            <a:off x="11653837" y="4178801"/>
            <a:ext cx="553402" cy="2646431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  <a:gd name="connsiteX0" fmla="*/ 0 w 1619250"/>
              <a:gd name="connsiteY0" fmla="*/ 779666 h 2989837"/>
              <a:gd name="connsiteX1" fmla="*/ 1619250 w 1619250"/>
              <a:gd name="connsiteY1" fmla="*/ 0 h 2989837"/>
              <a:gd name="connsiteX2" fmla="*/ 567690 w 1619250"/>
              <a:gd name="connsiteY2" fmla="*/ 2989837 h 2989837"/>
              <a:gd name="connsiteX3" fmla="*/ 0 w 1619250"/>
              <a:gd name="connsiteY3" fmla="*/ 779666 h 2989837"/>
              <a:gd name="connsiteX0" fmla="*/ 0 w 2110740"/>
              <a:gd name="connsiteY0" fmla="*/ 779666 h 2181645"/>
              <a:gd name="connsiteX1" fmla="*/ 1619250 w 2110740"/>
              <a:gd name="connsiteY1" fmla="*/ 0 h 2181645"/>
              <a:gd name="connsiteX2" fmla="*/ 2110740 w 2110740"/>
              <a:gd name="connsiteY2" fmla="*/ 2181645 h 2181645"/>
              <a:gd name="connsiteX3" fmla="*/ 0 w 2110740"/>
              <a:gd name="connsiteY3" fmla="*/ 779666 h 2181645"/>
              <a:gd name="connsiteX0" fmla="*/ 0 w 2110740"/>
              <a:gd name="connsiteY0" fmla="*/ 858901 h 2260880"/>
              <a:gd name="connsiteX1" fmla="*/ 1600200 w 2110740"/>
              <a:gd name="connsiteY1" fmla="*/ 0 h 2260880"/>
              <a:gd name="connsiteX2" fmla="*/ 2110740 w 2110740"/>
              <a:gd name="connsiteY2" fmla="*/ 2260880 h 2260880"/>
              <a:gd name="connsiteX3" fmla="*/ 0 w 2110740"/>
              <a:gd name="connsiteY3" fmla="*/ 858901 h 2260880"/>
              <a:gd name="connsiteX0" fmla="*/ 0 w 529590"/>
              <a:gd name="connsiteY0" fmla="*/ 1841409 h 2260880"/>
              <a:gd name="connsiteX1" fmla="*/ 19050 w 529590"/>
              <a:gd name="connsiteY1" fmla="*/ 0 h 2260880"/>
              <a:gd name="connsiteX2" fmla="*/ 529590 w 529590"/>
              <a:gd name="connsiteY2" fmla="*/ 2260880 h 2260880"/>
              <a:gd name="connsiteX3" fmla="*/ 0 w 529590"/>
              <a:gd name="connsiteY3" fmla="*/ 1841409 h 2260880"/>
              <a:gd name="connsiteX0" fmla="*/ 0 w 553402"/>
              <a:gd name="connsiteY0" fmla="*/ 1841409 h 2201455"/>
              <a:gd name="connsiteX1" fmla="*/ 19050 w 553402"/>
              <a:gd name="connsiteY1" fmla="*/ 0 h 2201455"/>
              <a:gd name="connsiteX2" fmla="*/ 553402 w 553402"/>
              <a:gd name="connsiteY2" fmla="*/ 2201455 h 2201455"/>
              <a:gd name="connsiteX3" fmla="*/ 0 w 553402"/>
              <a:gd name="connsiteY3" fmla="*/ 1841409 h 22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02" h="2201455">
                <a:moveTo>
                  <a:pt x="0" y="1841409"/>
                </a:moveTo>
                <a:lnTo>
                  <a:pt x="19050" y="0"/>
                </a:lnTo>
                <a:lnTo>
                  <a:pt x="553402" y="2201455"/>
                </a:lnTo>
                <a:lnTo>
                  <a:pt x="0" y="18414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38635" y="508406"/>
            <a:ext cx="7205742" cy="94503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6338282" y="193133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7600980" y="272648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4" name="文本占位符 18"/>
          <p:cNvSpPr>
            <a:spLocks noGrp="1"/>
          </p:cNvSpPr>
          <p:nvPr userDrawn="1">
            <p:ph type="body" sz="quarter" idx="14"/>
          </p:nvPr>
        </p:nvSpPr>
        <p:spPr>
          <a:xfrm>
            <a:off x="7827285" y="3563870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 userDrawn="1">
            <p:ph type="body" sz="quarter" idx="15"/>
          </p:nvPr>
        </p:nvSpPr>
        <p:spPr>
          <a:xfrm>
            <a:off x="5624992" y="413232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 userDrawn="1">
            <p:ph type="body" sz="quarter" idx="16"/>
          </p:nvPr>
        </p:nvSpPr>
        <p:spPr>
          <a:xfrm>
            <a:off x="1683140" y="2597719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50" name="组 49"/>
          <p:cNvGrpSpPr/>
          <p:nvPr userDrawn="1"/>
        </p:nvGrpSpPr>
        <p:grpSpPr>
          <a:xfrm>
            <a:off x="4437074" y="2189291"/>
            <a:ext cx="3280102" cy="1792658"/>
            <a:chOff x="4437074" y="2189291"/>
            <a:chExt cx="3280102" cy="1792658"/>
          </a:xfrm>
        </p:grpSpPr>
        <p:sp>
          <p:nvSpPr>
            <p:cNvPr id="16" name="椭圆 15"/>
            <p:cNvSpPr/>
            <p:nvPr/>
          </p:nvSpPr>
          <p:spPr>
            <a:xfrm>
              <a:off x="6033349" y="2189291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862532" y="2733214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624992" y="3763838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26927" y="3563870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327148" y="2831773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033349" y="2864009"/>
              <a:ext cx="323711" cy="3237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直接连接符 9"/>
            <p:cNvCxnSpPr>
              <a:stCxn id="17" idx="2"/>
              <a:endCxn id="18" idx="7"/>
            </p:cNvCxnSpPr>
            <p:nvPr/>
          </p:nvCxnSpPr>
          <p:spPr>
            <a:xfrm flipH="1">
              <a:off x="5024919" y="2284415"/>
              <a:ext cx="1008430" cy="476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10"/>
            <p:cNvCxnSpPr>
              <a:stCxn id="17" idx="5"/>
              <a:endCxn id="18" idx="1"/>
            </p:cNvCxnSpPr>
            <p:nvPr/>
          </p:nvCxnSpPr>
          <p:spPr>
            <a:xfrm>
              <a:off x="5024920" y="2895602"/>
              <a:ext cx="627933" cy="896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11"/>
            <p:cNvCxnSpPr>
              <a:stCxn id="19" idx="6"/>
              <a:endCxn id="20" idx="2"/>
            </p:cNvCxnSpPr>
            <p:nvPr/>
          </p:nvCxnSpPr>
          <p:spPr>
            <a:xfrm flipV="1">
              <a:off x="5815240" y="3658994"/>
              <a:ext cx="1711687" cy="199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12"/>
            <p:cNvCxnSpPr>
              <a:endCxn id="21" idx="4"/>
            </p:cNvCxnSpPr>
            <p:nvPr/>
          </p:nvCxnSpPr>
          <p:spPr>
            <a:xfrm flipH="1" flipV="1">
              <a:off x="7422273" y="3022022"/>
              <a:ext cx="194646" cy="632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13"/>
            <p:cNvCxnSpPr>
              <a:stCxn id="21" idx="0"/>
              <a:endCxn id="17" idx="6"/>
            </p:cNvCxnSpPr>
            <p:nvPr/>
          </p:nvCxnSpPr>
          <p:spPr>
            <a:xfrm flipH="1" flipV="1">
              <a:off x="6223598" y="2284415"/>
              <a:ext cx="1198675" cy="547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4"/>
            <p:cNvCxnSpPr>
              <a:stCxn id="18" idx="1"/>
            </p:cNvCxnSpPr>
            <p:nvPr/>
          </p:nvCxnSpPr>
          <p:spPr>
            <a:xfrm>
              <a:off x="4890393" y="2761076"/>
              <a:ext cx="1271345" cy="253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5"/>
            <p:cNvCxnSpPr>
              <a:stCxn id="17" idx="0"/>
            </p:cNvCxnSpPr>
            <p:nvPr/>
          </p:nvCxnSpPr>
          <p:spPr>
            <a:xfrm>
              <a:off x="6128473" y="2189291"/>
              <a:ext cx="66731" cy="839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16"/>
            <p:cNvCxnSpPr/>
            <p:nvPr/>
          </p:nvCxnSpPr>
          <p:spPr>
            <a:xfrm flipV="1">
              <a:off x="5720116" y="2942786"/>
              <a:ext cx="508885" cy="91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7"/>
            <p:cNvCxnSpPr>
              <a:endCxn id="21" idx="2"/>
            </p:cNvCxnSpPr>
            <p:nvPr/>
          </p:nvCxnSpPr>
          <p:spPr>
            <a:xfrm flipV="1">
              <a:off x="6229002" y="2926897"/>
              <a:ext cx="1098147" cy="86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18"/>
            <p:cNvCxnSpPr>
              <a:stCxn id="20" idx="0"/>
            </p:cNvCxnSpPr>
            <p:nvPr/>
          </p:nvCxnSpPr>
          <p:spPr>
            <a:xfrm flipH="1" flipV="1">
              <a:off x="6229002" y="3084408"/>
              <a:ext cx="1393050" cy="479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9"/>
            <p:cNvCxnSpPr>
              <a:stCxn id="19" idx="7"/>
              <a:endCxn id="21" idx="3"/>
            </p:cNvCxnSpPr>
            <p:nvPr/>
          </p:nvCxnSpPr>
          <p:spPr>
            <a:xfrm flipV="1">
              <a:off x="5787379" y="2994160"/>
              <a:ext cx="1567631" cy="797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20"/>
            <p:cNvCxnSpPr>
              <a:stCxn id="17" idx="2"/>
            </p:cNvCxnSpPr>
            <p:nvPr/>
          </p:nvCxnSpPr>
          <p:spPr>
            <a:xfrm flipH="1">
              <a:off x="5720116" y="2284415"/>
              <a:ext cx="313233" cy="1574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 userDrawn="1"/>
          </p:nvSpPr>
          <p:spPr>
            <a:xfrm>
              <a:off x="4437074" y="3791700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直接连接符 9"/>
            <p:cNvCxnSpPr>
              <a:stCxn id="37" idx="0"/>
              <a:endCxn id="17" idx="3"/>
            </p:cNvCxnSpPr>
            <p:nvPr userDrawn="1"/>
          </p:nvCxnSpPr>
          <p:spPr>
            <a:xfrm flipV="1">
              <a:off x="4532199" y="2895602"/>
              <a:ext cx="358194" cy="896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9"/>
            <p:cNvCxnSpPr>
              <a:stCxn id="37" idx="6"/>
              <a:endCxn id="18" idx="2"/>
            </p:cNvCxnSpPr>
            <p:nvPr userDrawn="1"/>
          </p:nvCxnSpPr>
          <p:spPr>
            <a:xfrm flipV="1">
              <a:off x="4627323" y="3858963"/>
              <a:ext cx="997669" cy="278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10"/>
            <p:cNvCxnSpPr>
              <a:stCxn id="37" idx="7"/>
              <a:endCxn id="21" idx="3"/>
            </p:cNvCxnSpPr>
            <p:nvPr userDrawn="1"/>
          </p:nvCxnSpPr>
          <p:spPr>
            <a:xfrm flipV="1">
              <a:off x="4599462" y="3140314"/>
              <a:ext cx="1481293" cy="679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占位符 18"/>
          <p:cNvSpPr>
            <a:spLocks noGrp="1"/>
          </p:cNvSpPr>
          <p:nvPr>
            <p:ph type="body" sz="quarter" idx="17"/>
          </p:nvPr>
        </p:nvSpPr>
        <p:spPr>
          <a:xfrm>
            <a:off x="1336174" y="367118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9" r:id="rId2"/>
    <p:sldLayoutId id="2147483687" r:id="rId3"/>
    <p:sldLayoutId id="2147483684" r:id="rId4"/>
    <p:sldLayoutId id="2147483688" r:id="rId5"/>
    <p:sldLayoutId id="2147483685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0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686" r:id="rId18"/>
    <p:sldLayoutId id="214748370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store.net/author/%E5%98%89%E6%96%87%E9%92%B1/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外</a:t>
            </a:r>
            <a:r>
              <a:rPr lang="zh-CN" altLang="en-US" dirty="0" smtClean="0"/>
              <a:t>卖预定，管理和配送系统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426815" y="3798000"/>
            <a:ext cx="6615433" cy="560540"/>
          </a:xfrm>
        </p:spPr>
        <p:txBody>
          <a:bodyPr/>
          <a:lstStyle/>
          <a:p>
            <a:r>
              <a:rPr lang="zh-CN" altLang="en-US" dirty="0"/>
              <a:t>刘垚</a:t>
            </a:r>
            <a:r>
              <a:rPr lang="zh-CN" altLang="en-US" dirty="0" smtClean="0"/>
              <a:t> </a:t>
            </a:r>
            <a:r>
              <a:rPr lang="en-US" altLang="zh-CN" dirty="0"/>
              <a:t>| </a:t>
            </a:r>
            <a:r>
              <a:rPr lang="zh-CN" altLang="en-US" dirty="0"/>
              <a:t>冷清谱</a:t>
            </a:r>
            <a:r>
              <a:rPr lang="en-US" altLang="zh-CN" dirty="0" smtClean="0"/>
              <a:t>| </a:t>
            </a:r>
          </a:p>
          <a:p>
            <a:r>
              <a:rPr lang="zh-CN" altLang="en-US" dirty="0" smtClean="0"/>
              <a:t>测控</a:t>
            </a:r>
            <a:r>
              <a:rPr lang="en-US" altLang="zh-CN" dirty="0" smtClean="0"/>
              <a:t>1501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470826" y="1575570"/>
            <a:ext cx="1839259" cy="1600355"/>
          </a:xfrm>
        </p:spPr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课设大赛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程序概述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1800" dirty="0" smtClean="0"/>
              <a:t>难点介绍</a:t>
            </a:r>
            <a:endParaRPr lang="zh-CN" altLang="en-US" sz="1800" dirty="0"/>
          </a:p>
        </p:txBody>
      </p:sp>
      <p:sp>
        <p:nvSpPr>
          <p:cNvPr id="31" name="矩形 30"/>
          <p:cNvSpPr/>
          <p:nvPr/>
        </p:nvSpPr>
        <p:spPr>
          <a:xfrm>
            <a:off x="7171818" y="1435944"/>
            <a:ext cx="2407473" cy="105741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55468" y="3827451"/>
            <a:ext cx="3470067" cy="1066482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155468" y="2631694"/>
            <a:ext cx="3199447" cy="1061595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0995" y="2791772"/>
            <a:ext cx="3936743" cy="38856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435245" y="3309611"/>
            <a:ext cx="3102494" cy="388568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-19050" y="3822561"/>
            <a:ext cx="4550264" cy="384389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8" name="任意多边形 10"/>
          <p:cNvSpPr/>
          <p:nvPr/>
        </p:nvSpPr>
        <p:spPr>
          <a:xfrm>
            <a:off x="4532260" y="1439852"/>
            <a:ext cx="2639559" cy="1735601"/>
          </a:xfrm>
          <a:custGeom>
            <a:avLst/>
            <a:gdLst>
              <a:gd name="connsiteX0" fmla="*/ 0 w 1955800"/>
              <a:gd name="connsiteY0" fmla="*/ 1003300 h 1289050"/>
              <a:gd name="connsiteX1" fmla="*/ 0 w 1955800"/>
              <a:gd name="connsiteY1" fmla="*/ 1289050 h 1289050"/>
              <a:gd name="connsiteX2" fmla="*/ 1955800 w 1955800"/>
              <a:gd name="connsiteY2" fmla="*/ 781050 h 1289050"/>
              <a:gd name="connsiteX3" fmla="*/ 1955800 w 1955800"/>
              <a:gd name="connsiteY3" fmla="*/ 0 h 1289050"/>
              <a:gd name="connsiteX4" fmla="*/ 0 w 1955800"/>
              <a:gd name="connsiteY4" fmla="*/ 1003300 h 12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289050">
                <a:moveTo>
                  <a:pt x="0" y="1003300"/>
                </a:moveTo>
                <a:lnTo>
                  <a:pt x="0" y="1289050"/>
                </a:lnTo>
                <a:lnTo>
                  <a:pt x="1955800" y="781050"/>
                </a:lnTo>
                <a:lnTo>
                  <a:pt x="1955800" y="0"/>
                </a:lnTo>
                <a:lnTo>
                  <a:pt x="0" y="10033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流程图: 手动输入 12"/>
          <p:cNvSpPr/>
          <p:nvPr/>
        </p:nvSpPr>
        <p:spPr>
          <a:xfrm>
            <a:off x="4531214" y="2631697"/>
            <a:ext cx="2629731" cy="106159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 w 10004"/>
              <a:gd name="connsiteY0" fmla="*/ 2000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5" fmla="*/ 4 w 10004"/>
              <a:gd name="connsiteY5" fmla="*/ 2000 h 10000"/>
              <a:gd name="connsiteX0" fmla="*/ 0 w 10004"/>
              <a:gd name="connsiteY0" fmla="*/ 6467 h 10046"/>
              <a:gd name="connsiteX1" fmla="*/ 10004 w 10004"/>
              <a:gd name="connsiteY1" fmla="*/ 46 h 10046"/>
              <a:gd name="connsiteX2" fmla="*/ 10004 w 10004"/>
              <a:gd name="connsiteY2" fmla="*/ 10046 h 10046"/>
              <a:gd name="connsiteX3" fmla="*/ 4 w 10004"/>
              <a:gd name="connsiteY3" fmla="*/ 10046 h 10046"/>
              <a:gd name="connsiteX4" fmla="*/ 0 w 10004"/>
              <a:gd name="connsiteY4" fmla="*/ 6467 h 10046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4" h="10000">
                <a:moveTo>
                  <a:pt x="0" y="6421"/>
                </a:moveTo>
                <a:cubicBezTo>
                  <a:pt x="2010" y="5177"/>
                  <a:pt x="5002" y="3210"/>
                  <a:pt x="10004" y="0"/>
                </a:cubicBezTo>
                <a:lnTo>
                  <a:pt x="10004" y="10000"/>
                </a:lnTo>
                <a:lnTo>
                  <a:pt x="4" y="10000"/>
                </a:lnTo>
                <a:cubicBezTo>
                  <a:pt x="3" y="8807"/>
                  <a:pt x="2" y="8210"/>
                  <a:pt x="0" y="642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流程图: 手动输入 12"/>
          <p:cNvSpPr/>
          <p:nvPr/>
        </p:nvSpPr>
        <p:spPr>
          <a:xfrm flipV="1">
            <a:off x="4521094" y="3823270"/>
            <a:ext cx="2650724" cy="106159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 w 10004"/>
              <a:gd name="connsiteY0" fmla="*/ 2000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5" fmla="*/ 4 w 10004"/>
              <a:gd name="connsiteY5" fmla="*/ 2000 h 10000"/>
              <a:gd name="connsiteX0" fmla="*/ 0 w 10004"/>
              <a:gd name="connsiteY0" fmla="*/ 6467 h 10046"/>
              <a:gd name="connsiteX1" fmla="*/ 10004 w 10004"/>
              <a:gd name="connsiteY1" fmla="*/ 46 h 10046"/>
              <a:gd name="connsiteX2" fmla="*/ 10004 w 10004"/>
              <a:gd name="connsiteY2" fmla="*/ 10046 h 10046"/>
              <a:gd name="connsiteX3" fmla="*/ 4 w 10004"/>
              <a:gd name="connsiteY3" fmla="*/ 10046 h 10046"/>
              <a:gd name="connsiteX4" fmla="*/ 0 w 10004"/>
              <a:gd name="connsiteY4" fmla="*/ 6467 h 10046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4" h="10000">
                <a:moveTo>
                  <a:pt x="0" y="6421"/>
                </a:moveTo>
                <a:cubicBezTo>
                  <a:pt x="2010" y="5177"/>
                  <a:pt x="5002" y="3210"/>
                  <a:pt x="10004" y="0"/>
                </a:cubicBezTo>
                <a:lnTo>
                  <a:pt x="10004" y="10000"/>
                </a:lnTo>
                <a:lnTo>
                  <a:pt x="4" y="10000"/>
                </a:lnTo>
                <a:cubicBezTo>
                  <a:pt x="3" y="8807"/>
                  <a:pt x="2" y="8210"/>
                  <a:pt x="0" y="642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304530" y="1611150"/>
            <a:ext cx="2161393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菜</a:t>
            </a:r>
            <a:r>
              <a:rPr lang="zh-CN" altLang="en-US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品数量多</a:t>
            </a:r>
            <a:endParaRPr lang="zh-CN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4530" y="2842553"/>
            <a:ext cx="2501662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2800" b="1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结构</a:t>
            </a:r>
            <a:r>
              <a:rPr lang="zh-CN" altLang="en-US" dirty="0" smtClean="0"/>
              <a:t>层次</a:t>
            </a:r>
            <a:r>
              <a:rPr lang="zh-CN" altLang="en-US" dirty="0"/>
              <a:t>深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316948" y="4014755"/>
            <a:ext cx="287648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2800" b="1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菜品类别转换</a:t>
            </a:r>
          </a:p>
        </p:txBody>
      </p:sp>
      <p:sp>
        <p:nvSpPr>
          <p:cNvPr id="65" name="Line 110"/>
          <p:cNvSpPr>
            <a:spLocks noChangeShapeType="1"/>
          </p:cNvSpPr>
          <p:nvPr/>
        </p:nvSpPr>
        <p:spPr bwMode="auto">
          <a:xfrm>
            <a:off x="2292048" y="1487997"/>
            <a:ext cx="2495" cy="249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66" name="Line 111"/>
          <p:cNvSpPr>
            <a:spLocks noChangeShapeType="1"/>
          </p:cNvSpPr>
          <p:nvPr/>
        </p:nvSpPr>
        <p:spPr bwMode="auto">
          <a:xfrm>
            <a:off x="2292048" y="1487997"/>
            <a:ext cx="2495" cy="249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grpSp>
        <p:nvGrpSpPr>
          <p:cNvPr id="5" name="组 4"/>
          <p:cNvGrpSpPr/>
          <p:nvPr/>
        </p:nvGrpSpPr>
        <p:grpSpPr>
          <a:xfrm>
            <a:off x="2097223" y="1587564"/>
            <a:ext cx="1200106" cy="1244932"/>
            <a:chOff x="1913484" y="1228120"/>
            <a:chExt cx="1546608" cy="1604376"/>
          </a:xfrm>
        </p:grpSpPr>
        <p:sp>
          <p:nvSpPr>
            <p:cNvPr id="52" name="矩形 51"/>
            <p:cNvSpPr/>
            <p:nvPr/>
          </p:nvSpPr>
          <p:spPr>
            <a:xfrm>
              <a:off x="1913484" y="1228120"/>
              <a:ext cx="1546608" cy="1604376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7" name="Freeform 112"/>
            <p:cNvSpPr>
              <a:spLocks/>
            </p:cNvSpPr>
            <p:nvPr/>
          </p:nvSpPr>
          <p:spPr bwMode="auto">
            <a:xfrm>
              <a:off x="2403793" y="1660808"/>
              <a:ext cx="580844" cy="769310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76" y="0"/>
                </a:cxn>
                <a:cxn ang="0">
                  <a:pos x="50" y="0"/>
                </a:cxn>
                <a:cxn ang="0">
                  <a:pos x="32" y="4"/>
                </a:cxn>
                <a:cxn ang="0">
                  <a:pos x="18" y="12"/>
                </a:cxn>
                <a:cxn ang="0">
                  <a:pos x="14" y="16"/>
                </a:cxn>
                <a:cxn ang="0">
                  <a:pos x="4" y="28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0" y="480"/>
                </a:cxn>
                <a:cxn ang="0">
                  <a:pos x="6" y="492"/>
                </a:cxn>
                <a:cxn ang="0">
                  <a:pos x="18" y="498"/>
                </a:cxn>
                <a:cxn ang="0">
                  <a:pos x="328" y="498"/>
                </a:cxn>
                <a:cxn ang="0">
                  <a:pos x="340" y="492"/>
                </a:cxn>
                <a:cxn ang="0">
                  <a:pos x="346" y="480"/>
                </a:cxn>
                <a:cxn ang="0">
                  <a:pos x="346" y="58"/>
                </a:cxn>
                <a:cxn ang="0">
                  <a:pos x="340" y="46"/>
                </a:cxn>
                <a:cxn ang="0">
                  <a:pos x="328" y="40"/>
                </a:cxn>
                <a:cxn ang="0">
                  <a:pos x="122" y="40"/>
                </a:cxn>
                <a:cxn ang="0">
                  <a:pos x="118" y="32"/>
                </a:cxn>
                <a:cxn ang="0">
                  <a:pos x="110" y="28"/>
                </a:cxn>
                <a:cxn ang="0">
                  <a:pos x="104" y="30"/>
                </a:cxn>
                <a:cxn ang="0">
                  <a:pos x="98" y="36"/>
                </a:cxn>
                <a:cxn ang="0">
                  <a:pos x="98" y="46"/>
                </a:cxn>
                <a:cxn ang="0">
                  <a:pos x="68" y="134"/>
                </a:cxn>
                <a:cxn ang="0">
                  <a:pos x="42" y="40"/>
                </a:cxn>
                <a:cxn ang="0">
                  <a:pos x="18" y="40"/>
                </a:cxn>
                <a:cxn ang="0">
                  <a:pos x="38" y="18"/>
                </a:cxn>
                <a:cxn ang="0">
                  <a:pos x="358" y="18"/>
                </a:cxn>
                <a:cxn ang="0">
                  <a:pos x="358" y="464"/>
                </a:cxn>
                <a:cxn ang="0">
                  <a:pos x="366" y="462"/>
                </a:cxn>
                <a:cxn ang="0">
                  <a:pos x="376" y="452"/>
                </a:cxn>
                <a:cxn ang="0">
                  <a:pos x="376" y="18"/>
                </a:cxn>
                <a:cxn ang="0">
                  <a:pos x="376" y="10"/>
                </a:cxn>
                <a:cxn ang="0">
                  <a:pos x="366" y="2"/>
                </a:cxn>
                <a:cxn ang="0">
                  <a:pos x="358" y="0"/>
                </a:cxn>
              </a:cxnLst>
              <a:rect l="0" t="0" r="r" b="b"/>
              <a:pathLst>
                <a:path w="376" h="498">
                  <a:moveTo>
                    <a:pt x="358" y="0"/>
                  </a:moveTo>
                  <a:lnTo>
                    <a:pt x="112" y="0"/>
                  </a:lnTo>
                  <a:lnTo>
                    <a:pt x="112" y="0"/>
                  </a:lnTo>
                  <a:lnTo>
                    <a:pt x="76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" y="488"/>
                  </a:lnTo>
                  <a:lnTo>
                    <a:pt x="6" y="492"/>
                  </a:lnTo>
                  <a:lnTo>
                    <a:pt x="12" y="496"/>
                  </a:lnTo>
                  <a:lnTo>
                    <a:pt x="18" y="498"/>
                  </a:lnTo>
                  <a:lnTo>
                    <a:pt x="328" y="498"/>
                  </a:lnTo>
                  <a:lnTo>
                    <a:pt x="328" y="498"/>
                  </a:lnTo>
                  <a:lnTo>
                    <a:pt x="334" y="496"/>
                  </a:lnTo>
                  <a:lnTo>
                    <a:pt x="340" y="492"/>
                  </a:lnTo>
                  <a:lnTo>
                    <a:pt x="344" y="488"/>
                  </a:lnTo>
                  <a:lnTo>
                    <a:pt x="346" y="480"/>
                  </a:lnTo>
                  <a:lnTo>
                    <a:pt x="346" y="58"/>
                  </a:lnTo>
                  <a:lnTo>
                    <a:pt x="346" y="58"/>
                  </a:lnTo>
                  <a:lnTo>
                    <a:pt x="344" y="52"/>
                  </a:lnTo>
                  <a:lnTo>
                    <a:pt x="340" y="46"/>
                  </a:lnTo>
                  <a:lnTo>
                    <a:pt x="334" y="42"/>
                  </a:lnTo>
                  <a:lnTo>
                    <a:pt x="328" y="40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20" y="36"/>
                  </a:lnTo>
                  <a:lnTo>
                    <a:pt x="118" y="32"/>
                  </a:lnTo>
                  <a:lnTo>
                    <a:pt x="114" y="30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04" y="30"/>
                  </a:lnTo>
                  <a:lnTo>
                    <a:pt x="102" y="32"/>
                  </a:lnTo>
                  <a:lnTo>
                    <a:pt x="98" y="36"/>
                  </a:lnTo>
                  <a:lnTo>
                    <a:pt x="98" y="40"/>
                  </a:lnTo>
                  <a:lnTo>
                    <a:pt x="98" y="46"/>
                  </a:lnTo>
                  <a:lnTo>
                    <a:pt x="98" y="162"/>
                  </a:lnTo>
                  <a:lnTo>
                    <a:pt x="68" y="134"/>
                  </a:lnTo>
                  <a:lnTo>
                    <a:pt x="42" y="162"/>
                  </a:lnTo>
                  <a:lnTo>
                    <a:pt x="42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38" y="18"/>
                  </a:lnTo>
                  <a:lnTo>
                    <a:pt x="94" y="18"/>
                  </a:lnTo>
                  <a:lnTo>
                    <a:pt x="358" y="18"/>
                  </a:lnTo>
                  <a:lnTo>
                    <a:pt x="358" y="464"/>
                  </a:lnTo>
                  <a:lnTo>
                    <a:pt x="358" y="464"/>
                  </a:lnTo>
                  <a:lnTo>
                    <a:pt x="358" y="464"/>
                  </a:lnTo>
                  <a:lnTo>
                    <a:pt x="366" y="462"/>
                  </a:lnTo>
                  <a:lnTo>
                    <a:pt x="372" y="458"/>
                  </a:lnTo>
                  <a:lnTo>
                    <a:pt x="376" y="452"/>
                  </a:lnTo>
                  <a:lnTo>
                    <a:pt x="376" y="446"/>
                  </a:lnTo>
                  <a:lnTo>
                    <a:pt x="376" y="18"/>
                  </a:lnTo>
                  <a:lnTo>
                    <a:pt x="376" y="18"/>
                  </a:lnTo>
                  <a:lnTo>
                    <a:pt x="376" y="10"/>
                  </a:lnTo>
                  <a:lnTo>
                    <a:pt x="372" y="6"/>
                  </a:lnTo>
                  <a:lnTo>
                    <a:pt x="366" y="2"/>
                  </a:lnTo>
                  <a:lnTo>
                    <a:pt x="358" y="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16769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程序概述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1800" dirty="0" smtClean="0"/>
              <a:t>亮点介绍</a:t>
            </a:r>
            <a:endParaRPr lang="zh-CN" altLang="en-US" sz="1800" dirty="0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1632369" y="3186040"/>
            <a:ext cx="2520000" cy="2520000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1912369" y="3466040"/>
            <a:ext cx="1960000" cy="1960000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2192369" y="3746040"/>
            <a:ext cx="1400000" cy="1400000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2472369" y="4026040"/>
            <a:ext cx="840000" cy="840000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饼形 7"/>
          <p:cNvSpPr>
            <a:spLocks noChangeAspect="1"/>
          </p:cNvSpPr>
          <p:nvPr/>
        </p:nvSpPr>
        <p:spPr>
          <a:xfrm>
            <a:off x="1092369" y="2646040"/>
            <a:ext cx="3600000" cy="3600000"/>
          </a:xfrm>
          <a:prstGeom prst="pie">
            <a:avLst>
              <a:gd name="adj1" fmla="val 16891099"/>
              <a:gd name="adj2" fmla="val 183891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饼形 8"/>
          <p:cNvSpPr>
            <a:spLocks noChangeAspect="1"/>
          </p:cNvSpPr>
          <p:nvPr/>
        </p:nvSpPr>
        <p:spPr>
          <a:xfrm>
            <a:off x="1452369" y="3006040"/>
            <a:ext cx="2880000" cy="2880000"/>
          </a:xfrm>
          <a:prstGeom prst="pie">
            <a:avLst>
              <a:gd name="adj1" fmla="val 18800821"/>
              <a:gd name="adj2" fmla="val 204870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饼形 9"/>
          <p:cNvSpPr>
            <a:spLocks noChangeAspect="1"/>
          </p:cNvSpPr>
          <p:nvPr/>
        </p:nvSpPr>
        <p:spPr>
          <a:xfrm>
            <a:off x="1812369" y="3366040"/>
            <a:ext cx="2160000" cy="2160000"/>
          </a:xfrm>
          <a:prstGeom prst="pie">
            <a:avLst>
              <a:gd name="adj1" fmla="val 21086868"/>
              <a:gd name="adj2" fmla="val 177286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饼形 10"/>
          <p:cNvSpPr>
            <a:spLocks noChangeAspect="1"/>
          </p:cNvSpPr>
          <p:nvPr/>
        </p:nvSpPr>
        <p:spPr>
          <a:xfrm>
            <a:off x="1992369" y="3546040"/>
            <a:ext cx="1800000" cy="1800000"/>
          </a:xfrm>
          <a:prstGeom prst="pie">
            <a:avLst>
              <a:gd name="adj1" fmla="val 2573177"/>
              <a:gd name="adj2" fmla="val 630420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37743" y="319874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accent2"/>
                </a:solidFill>
              </a:rPr>
              <a:t>结构明晰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37741" y="222510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accent1"/>
                </a:solidFill>
              </a:rPr>
              <a:t>巧妙贴图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37743" y="417239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accent3"/>
                </a:solidFill>
              </a:rPr>
              <a:t>功能齐备</a:t>
            </a:r>
            <a:endParaRPr lang="en-US" altLang="zh-CN" sz="2800" b="1" dirty="0">
              <a:solidFill>
                <a:schemeClr val="accent3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37742" y="514604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>
              <a:defRPr b="1">
                <a:solidFill>
                  <a:schemeClr val="accent3"/>
                </a:solidFill>
              </a:defRPr>
            </a:lvl1pPr>
          </a:lstStyle>
          <a:p>
            <a:r>
              <a:rPr lang="zh-CN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sym typeface="+mn-lt"/>
              </a:rPr>
              <a:t>界面美观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98" y="1904666"/>
            <a:ext cx="9598169" cy="27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编程</a:t>
            </a:r>
            <a:r>
              <a:rPr kumimoji="1" lang="zh-CN" altLang="en-US" dirty="0"/>
              <a:t>历</a:t>
            </a:r>
            <a:r>
              <a:rPr kumimoji="1" lang="zh-CN" altLang="en-US" dirty="0" smtClean="0"/>
              <a:t>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046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/>
        </p:blipFill>
        <p:spPr>
          <a:xfrm>
            <a:off x="0" y="0"/>
            <a:ext cx="122210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88"/>
          <p:cNvCxnSpPr>
            <a:cxnSpLocks noChangeShapeType="1"/>
            <a:stCxn id="33" idx="6"/>
          </p:cNvCxnSpPr>
          <p:nvPr/>
        </p:nvCxnSpPr>
        <p:spPr bwMode="auto">
          <a:xfrm>
            <a:off x="1600200" y="3613150"/>
            <a:ext cx="9077325" cy="635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Oval 89"/>
          <p:cNvSpPr>
            <a:spLocks noChangeArrowheads="1"/>
          </p:cNvSpPr>
          <p:nvPr/>
        </p:nvSpPr>
        <p:spPr bwMode="auto">
          <a:xfrm>
            <a:off x="2401888" y="3529013"/>
            <a:ext cx="179387" cy="179387"/>
          </a:xfrm>
          <a:prstGeom prst="ellipse">
            <a:avLst/>
          </a:prstGeom>
          <a:solidFill>
            <a:schemeClr val="bg1">
              <a:alpha val="39999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Oval 90"/>
          <p:cNvSpPr>
            <a:spLocks noChangeArrowheads="1"/>
          </p:cNvSpPr>
          <p:nvPr/>
        </p:nvSpPr>
        <p:spPr bwMode="auto">
          <a:xfrm>
            <a:off x="3852863" y="3529013"/>
            <a:ext cx="180975" cy="179387"/>
          </a:xfrm>
          <a:prstGeom prst="ellipse">
            <a:avLst/>
          </a:prstGeom>
          <a:solidFill>
            <a:schemeClr val="bg1">
              <a:alpha val="39999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Oval 91"/>
          <p:cNvSpPr>
            <a:spLocks noChangeArrowheads="1"/>
          </p:cNvSpPr>
          <p:nvPr/>
        </p:nvSpPr>
        <p:spPr bwMode="auto">
          <a:xfrm>
            <a:off x="5302250" y="3529013"/>
            <a:ext cx="179388" cy="179387"/>
          </a:xfrm>
          <a:prstGeom prst="ellipse">
            <a:avLst/>
          </a:prstGeom>
          <a:solidFill>
            <a:schemeClr val="bg1">
              <a:alpha val="39999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Oval 92"/>
          <p:cNvSpPr>
            <a:spLocks noChangeArrowheads="1"/>
          </p:cNvSpPr>
          <p:nvPr/>
        </p:nvSpPr>
        <p:spPr bwMode="auto">
          <a:xfrm>
            <a:off x="6738938" y="3529013"/>
            <a:ext cx="180975" cy="179387"/>
          </a:xfrm>
          <a:prstGeom prst="ellipse">
            <a:avLst/>
          </a:prstGeom>
          <a:solidFill>
            <a:schemeClr val="bg1">
              <a:alpha val="39999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Oval 93"/>
          <p:cNvSpPr>
            <a:spLocks noChangeArrowheads="1"/>
          </p:cNvSpPr>
          <p:nvPr/>
        </p:nvSpPr>
        <p:spPr bwMode="auto">
          <a:xfrm>
            <a:off x="8164513" y="3517900"/>
            <a:ext cx="180975" cy="179388"/>
          </a:xfrm>
          <a:prstGeom prst="ellipse">
            <a:avLst/>
          </a:prstGeom>
          <a:solidFill>
            <a:schemeClr val="bg1">
              <a:alpha val="39999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Oval 94"/>
          <p:cNvSpPr>
            <a:spLocks noChangeArrowheads="1"/>
          </p:cNvSpPr>
          <p:nvPr/>
        </p:nvSpPr>
        <p:spPr bwMode="auto">
          <a:xfrm>
            <a:off x="9602788" y="3532188"/>
            <a:ext cx="179387" cy="179387"/>
          </a:xfrm>
          <a:prstGeom prst="ellipse">
            <a:avLst/>
          </a:prstGeom>
          <a:solidFill>
            <a:schemeClr val="bg1">
              <a:alpha val="39999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Straight Connector 95"/>
          <p:cNvCxnSpPr>
            <a:cxnSpLocks noChangeShapeType="1"/>
            <a:endCxn id="30" idx="0"/>
          </p:cNvCxnSpPr>
          <p:nvPr/>
        </p:nvCxnSpPr>
        <p:spPr bwMode="auto">
          <a:xfrm>
            <a:off x="2492375" y="3708400"/>
            <a:ext cx="0" cy="239713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96"/>
          <p:cNvCxnSpPr>
            <a:cxnSpLocks noChangeShapeType="1"/>
            <a:stCxn id="42" idx="4"/>
          </p:cNvCxnSpPr>
          <p:nvPr/>
        </p:nvCxnSpPr>
        <p:spPr bwMode="auto">
          <a:xfrm>
            <a:off x="3943350" y="3205163"/>
            <a:ext cx="0" cy="32385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97"/>
          <p:cNvCxnSpPr>
            <a:cxnSpLocks noChangeShapeType="1"/>
            <a:endCxn id="54" idx="0"/>
          </p:cNvCxnSpPr>
          <p:nvPr/>
        </p:nvCxnSpPr>
        <p:spPr bwMode="auto">
          <a:xfrm>
            <a:off x="5392738" y="3708400"/>
            <a:ext cx="0" cy="239713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98"/>
          <p:cNvCxnSpPr>
            <a:cxnSpLocks noChangeShapeType="1"/>
            <a:stCxn id="48" idx="4"/>
          </p:cNvCxnSpPr>
          <p:nvPr/>
        </p:nvCxnSpPr>
        <p:spPr bwMode="auto">
          <a:xfrm>
            <a:off x="6829425" y="3205163"/>
            <a:ext cx="0" cy="32385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99"/>
          <p:cNvCxnSpPr>
            <a:cxnSpLocks noChangeShapeType="1"/>
            <a:endCxn id="51" idx="0"/>
          </p:cNvCxnSpPr>
          <p:nvPr/>
        </p:nvCxnSpPr>
        <p:spPr bwMode="auto">
          <a:xfrm>
            <a:off x="8255000" y="3697288"/>
            <a:ext cx="0" cy="250825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00"/>
          <p:cNvCxnSpPr>
            <a:cxnSpLocks noChangeShapeType="1"/>
            <a:stCxn id="27" idx="4"/>
          </p:cNvCxnSpPr>
          <p:nvPr/>
        </p:nvCxnSpPr>
        <p:spPr bwMode="auto">
          <a:xfrm>
            <a:off x="9691688" y="3205163"/>
            <a:ext cx="0" cy="327025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Elbow Connector 101"/>
          <p:cNvCxnSpPr>
            <a:cxnSpLocks noChangeShapeType="1"/>
          </p:cNvCxnSpPr>
          <p:nvPr/>
        </p:nvCxnSpPr>
        <p:spPr bwMode="auto">
          <a:xfrm rot="16200000" flipV="1">
            <a:off x="3444081" y="2166144"/>
            <a:ext cx="506413" cy="492125"/>
          </a:xfrm>
          <a:prstGeom prst="bentConnector2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102"/>
          <p:cNvCxnSpPr>
            <a:cxnSpLocks noChangeShapeType="1"/>
          </p:cNvCxnSpPr>
          <p:nvPr/>
        </p:nvCxnSpPr>
        <p:spPr bwMode="auto">
          <a:xfrm rot="16200000" flipV="1">
            <a:off x="6361112" y="2205038"/>
            <a:ext cx="506413" cy="414338"/>
          </a:xfrm>
          <a:prstGeom prst="bentConnector2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Elbow Connector 103"/>
          <p:cNvCxnSpPr>
            <a:cxnSpLocks noChangeShapeType="1"/>
          </p:cNvCxnSpPr>
          <p:nvPr/>
        </p:nvCxnSpPr>
        <p:spPr bwMode="auto">
          <a:xfrm rot="16200000" flipV="1">
            <a:off x="9245600" y="2212975"/>
            <a:ext cx="506413" cy="398463"/>
          </a:xfrm>
          <a:prstGeom prst="bentConnector2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Elbow Connector 104"/>
          <p:cNvCxnSpPr>
            <a:cxnSpLocks noChangeShapeType="1"/>
            <a:stCxn id="30" idx="4"/>
          </p:cNvCxnSpPr>
          <p:nvPr/>
        </p:nvCxnSpPr>
        <p:spPr bwMode="auto">
          <a:xfrm rot="16200000" flipH="1">
            <a:off x="2348707" y="4633118"/>
            <a:ext cx="571500" cy="284163"/>
          </a:xfrm>
          <a:prstGeom prst="bentConnector2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Elbow Connector 105"/>
          <p:cNvCxnSpPr>
            <a:cxnSpLocks noChangeShapeType="1"/>
            <a:stCxn id="54" idx="4"/>
          </p:cNvCxnSpPr>
          <p:nvPr/>
        </p:nvCxnSpPr>
        <p:spPr bwMode="auto">
          <a:xfrm rot="16200000" flipH="1">
            <a:off x="5251451" y="4630737"/>
            <a:ext cx="571500" cy="288925"/>
          </a:xfrm>
          <a:prstGeom prst="bentConnector2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Elbow Connector 106"/>
          <p:cNvCxnSpPr>
            <a:cxnSpLocks noChangeShapeType="1"/>
          </p:cNvCxnSpPr>
          <p:nvPr/>
        </p:nvCxnSpPr>
        <p:spPr bwMode="auto">
          <a:xfrm rot="16200000" flipH="1">
            <a:off x="8110538" y="4633912"/>
            <a:ext cx="571500" cy="282575"/>
          </a:xfrm>
          <a:prstGeom prst="bentConnector2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9421813" y="2665413"/>
            <a:ext cx="539750" cy="539750"/>
            <a:chOff x="0" y="0"/>
            <a:chExt cx="540000" cy="540000"/>
          </a:xfrm>
        </p:grpSpPr>
        <p:sp>
          <p:nvSpPr>
            <p:cNvPr id="27" name="Oval 107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zh-CN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28" name="Group 108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994" y="115072"/>
              <a:ext cx="310896" cy="286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组合 33"/>
          <p:cNvGrpSpPr>
            <a:grpSpLocks/>
          </p:cNvGrpSpPr>
          <p:nvPr/>
        </p:nvGrpSpPr>
        <p:grpSpPr bwMode="auto">
          <a:xfrm>
            <a:off x="2222500" y="3948113"/>
            <a:ext cx="539750" cy="541337"/>
            <a:chOff x="0" y="0"/>
            <a:chExt cx="540000" cy="540000"/>
          </a:xfrm>
        </p:grpSpPr>
        <p:sp>
          <p:nvSpPr>
            <p:cNvPr id="30" name="Oval 114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zh-CN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31" name="Group 115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6842" y="80569"/>
              <a:ext cx="304800" cy="371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组合 44"/>
          <p:cNvGrpSpPr>
            <a:grpSpLocks/>
          </p:cNvGrpSpPr>
          <p:nvPr/>
        </p:nvGrpSpPr>
        <p:grpSpPr bwMode="auto">
          <a:xfrm>
            <a:off x="1060450" y="3343275"/>
            <a:ext cx="539750" cy="539750"/>
            <a:chOff x="0" y="0"/>
            <a:chExt cx="540000" cy="540000"/>
          </a:xfrm>
        </p:grpSpPr>
        <p:sp>
          <p:nvSpPr>
            <p:cNvPr id="33" name="Oval 121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zh-CN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96457" y="84019"/>
              <a:ext cx="329728" cy="327508"/>
            </a:xfrm>
            <a:custGeom>
              <a:avLst/>
              <a:gdLst>
                <a:gd name="T0" fmla="*/ 498981961 w 204"/>
                <a:gd name="T1" fmla="*/ 343578476 h 203"/>
                <a:gd name="T2" fmla="*/ 318720909 w 204"/>
                <a:gd name="T3" fmla="*/ 249875723 h 203"/>
                <a:gd name="T4" fmla="*/ 300433941 w 204"/>
                <a:gd name="T5" fmla="*/ 226450035 h 203"/>
                <a:gd name="T6" fmla="*/ 342233418 w 204"/>
                <a:gd name="T7" fmla="*/ 148362743 h 203"/>
                <a:gd name="T8" fmla="*/ 344845380 w 204"/>
                <a:gd name="T9" fmla="*/ 145760427 h 203"/>
                <a:gd name="T10" fmla="*/ 350070921 w 204"/>
                <a:gd name="T11" fmla="*/ 106717613 h 203"/>
                <a:gd name="T12" fmla="*/ 350070921 w 204"/>
                <a:gd name="T13" fmla="*/ 83291899 h 203"/>
                <a:gd name="T14" fmla="*/ 284758935 w 204"/>
                <a:gd name="T15" fmla="*/ 10410882 h 203"/>
                <a:gd name="T16" fmla="*/ 208997434 w 204"/>
                <a:gd name="T17" fmla="*/ 18219448 h 203"/>
                <a:gd name="T18" fmla="*/ 169809920 w 204"/>
                <a:gd name="T19" fmla="*/ 59866211 h 203"/>
                <a:gd name="T20" fmla="*/ 159360455 w 204"/>
                <a:gd name="T21" fmla="*/ 101511341 h 203"/>
                <a:gd name="T22" fmla="*/ 164585995 w 204"/>
                <a:gd name="T23" fmla="*/ 140554180 h 203"/>
                <a:gd name="T24" fmla="*/ 169809920 w 204"/>
                <a:gd name="T25" fmla="*/ 143158110 h 203"/>
                <a:gd name="T26" fmla="*/ 211609396 w 204"/>
                <a:gd name="T27" fmla="*/ 229052351 h 203"/>
                <a:gd name="T28" fmla="*/ 198547969 w 204"/>
                <a:gd name="T29" fmla="*/ 247271793 h 203"/>
                <a:gd name="T30" fmla="*/ 122786519 w 204"/>
                <a:gd name="T31" fmla="*/ 281109974 h 203"/>
                <a:gd name="T32" fmla="*/ 49636992 w 204"/>
                <a:gd name="T33" fmla="*/ 322755104 h 203"/>
                <a:gd name="T34" fmla="*/ 20900553 w 204"/>
                <a:gd name="T35" fmla="*/ 442487577 h 203"/>
                <a:gd name="T36" fmla="*/ 522494470 w 204"/>
                <a:gd name="T37" fmla="*/ 439883647 h 203"/>
                <a:gd name="T38" fmla="*/ 498981961 w 204"/>
                <a:gd name="T39" fmla="*/ 343578476 h 20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04"/>
                <a:gd name="T61" fmla="*/ 0 h 203"/>
                <a:gd name="T62" fmla="*/ 204 w 204"/>
                <a:gd name="T63" fmla="*/ 203 h 20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04" h="203">
                  <a:moveTo>
                    <a:pt x="191" y="132"/>
                  </a:moveTo>
                  <a:cubicBezTo>
                    <a:pt x="181" y="115"/>
                    <a:pt x="126" y="97"/>
                    <a:pt x="122" y="96"/>
                  </a:cubicBezTo>
                  <a:cubicBezTo>
                    <a:pt x="121" y="96"/>
                    <a:pt x="110" y="93"/>
                    <a:pt x="115" y="87"/>
                  </a:cubicBezTo>
                  <a:cubicBezTo>
                    <a:pt x="124" y="79"/>
                    <a:pt x="130" y="67"/>
                    <a:pt x="131" y="57"/>
                  </a:cubicBezTo>
                  <a:cubicBezTo>
                    <a:pt x="131" y="56"/>
                    <a:pt x="132" y="56"/>
                    <a:pt x="132" y="56"/>
                  </a:cubicBezTo>
                  <a:cubicBezTo>
                    <a:pt x="132" y="56"/>
                    <a:pt x="134" y="50"/>
                    <a:pt x="134" y="41"/>
                  </a:cubicBezTo>
                  <a:cubicBezTo>
                    <a:pt x="134" y="38"/>
                    <a:pt x="134" y="35"/>
                    <a:pt x="134" y="32"/>
                  </a:cubicBezTo>
                  <a:cubicBezTo>
                    <a:pt x="134" y="32"/>
                    <a:pt x="130" y="8"/>
                    <a:pt x="109" y="4"/>
                  </a:cubicBezTo>
                  <a:cubicBezTo>
                    <a:pt x="109" y="4"/>
                    <a:pt x="91" y="0"/>
                    <a:pt x="80" y="7"/>
                  </a:cubicBezTo>
                  <a:cubicBezTo>
                    <a:pt x="67" y="12"/>
                    <a:pt x="65" y="23"/>
                    <a:pt x="65" y="23"/>
                  </a:cubicBezTo>
                  <a:cubicBezTo>
                    <a:pt x="61" y="28"/>
                    <a:pt x="61" y="34"/>
                    <a:pt x="61" y="39"/>
                  </a:cubicBezTo>
                  <a:cubicBezTo>
                    <a:pt x="61" y="47"/>
                    <a:pt x="63" y="54"/>
                    <a:pt x="63" y="54"/>
                  </a:cubicBezTo>
                  <a:cubicBezTo>
                    <a:pt x="64" y="54"/>
                    <a:pt x="64" y="54"/>
                    <a:pt x="65" y="55"/>
                  </a:cubicBezTo>
                  <a:cubicBezTo>
                    <a:pt x="65" y="67"/>
                    <a:pt x="72" y="80"/>
                    <a:pt x="81" y="88"/>
                  </a:cubicBezTo>
                  <a:cubicBezTo>
                    <a:pt x="83" y="89"/>
                    <a:pt x="81" y="93"/>
                    <a:pt x="76" y="95"/>
                  </a:cubicBezTo>
                  <a:cubicBezTo>
                    <a:pt x="71" y="97"/>
                    <a:pt x="59" y="102"/>
                    <a:pt x="47" y="108"/>
                  </a:cubicBezTo>
                  <a:cubicBezTo>
                    <a:pt x="35" y="114"/>
                    <a:pt x="23" y="120"/>
                    <a:pt x="19" y="124"/>
                  </a:cubicBezTo>
                  <a:cubicBezTo>
                    <a:pt x="9" y="133"/>
                    <a:pt x="0" y="159"/>
                    <a:pt x="8" y="170"/>
                  </a:cubicBezTo>
                  <a:cubicBezTo>
                    <a:pt x="58" y="194"/>
                    <a:pt x="137" y="203"/>
                    <a:pt x="200" y="169"/>
                  </a:cubicBezTo>
                  <a:cubicBezTo>
                    <a:pt x="204" y="160"/>
                    <a:pt x="196" y="140"/>
                    <a:pt x="191" y="13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47"/>
          <p:cNvGrpSpPr>
            <a:grpSpLocks/>
          </p:cNvGrpSpPr>
          <p:nvPr/>
        </p:nvGrpSpPr>
        <p:grpSpPr bwMode="auto">
          <a:xfrm>
            <a:off x="10574338" y="3343275"/>
            <a:ext cx="539750" cy="539750"/>
            <a:chOff x="0" y="0"/>
            <a:chExt cx="540000" cy="540000"/>
          </a:xfrm>
        </p:grpSpPr>
        <p:sp>
          <p:nvSpPr>
            <p:cNvPr id="36" name="Oval 123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altLang="zh-CN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37" name="Group 124"/>
            <p:cNvGrpSpPr>
              <a:grpSpLocks/>
            </p:cNvGrpSpPr>
            <p:nvPr/>
          </p:nvGrpSpPr>
          <p:grpSpPr bwMode="auto">
            <a:xfrm>
              <a:off x="99935" y="51066"/>
              <a:ext cx="340130" cy="395997"/>
              <a:chOff x="0" y="0"/>
              <a:chExt cx="340130" cy="395997"/>
            </a:xfrm>
          </p:grpSpPr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43543" y="0"/>
                <a:ext cx="296587" cy="279334"/>
              </a:xfrm>
              <a:custGeom>
                <a:avLst/>
                <a:gdLst>
                  <a:gd name="T0" fmla="*/ 387040069 w 150"/>
                  <a:gd name="T1" fmla="*/ 81262584 h 142"/>
                  <a:gd name="T2" fmla="*/ 0 w 150"/>
                  <a:gd name="T3" fmla="*/ 208961475 h 142"/>
                  <a:gd name="T4" fmla="*/ 125104331 w 150"/>
                  <a:gd name="T5" fmla="*/ 491444808 h 142"/>
                  <a:gd name="T6" fmla="*/ 586425666 w 150"/>
                  <a:gd name="T7" fmla="*/ 297962819 h 142"/>
                  <a:gd name="T8" fmla="*/ 387040069 w 150"/>
                  <a:gd name="T9" fmla="*/ 81262584 h 1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"/>
                  <a:gd name="T16" fmla="*/ 0 h 142"/>
                  <a:gd name="T17" fmla="*/ 150 w 150"/>
                  <a:gd name="T18" fmla="*/ 142 h 1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" h="142">
                    <a:moveTo>
                      <a:pt x="99" y="21"/>
                    </a:moveTo>
                    <a:cubicBezTo>
                      <a:pt x="83" y="0"/>
                      <a:pt x="47" y="80"/>
                      <a:pt x="0" y="54"/>
                    </a:cubicBezTo>
                    <a:cubicBezTo>
                      <a:pt x="17" y="93"/>
                      <a:pt x="26" y="111"/>
                      <a:pt x="32" y="127"/>
                    </a:cubicBezTo>
                    <a:cubicBezTo>
                      <a:pt x="69" y="142"/>
                      <a:pt x="104" y="63"/>
                      <a:pt x="150" y="77"/>
                    </a:cubicBezTo>
                    <a:cubicBezTo>
                      <a:pt x="140" y="46"/>
                      <a:pt x="117" y="45"/>
                      <a:pt x="99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19718" y="112555"/>
                <a:ext cx="136380" cy="283442"/>
              </a:xfrm>
              <a:custGeom>
                <a:avLst/>
                <a:gdLst>
                  <a:gd name="T0" fmla="*/ 0 w 166"/>
                  <a:gd name="T1" fmla="*/ 4724855 h 345"/>
                  <a:gd name="T2" fmla="*/ 99220547 w 166"/>
                  <a:gd name="T3" fmla="*/ 232867752 h 345"/>
                  <a:gd name="T4" fmla="*/ 112045217 w 166"/>
                  <a:gd name="T5" fmla="*/ 226117727 h 345"/>
                  <a:gd name="T6" fmla="*/ 13499157 w 166"/>
                  <a:gd name="T7" fmla="*/ 0 h 345"/>
                  <a:gd name="T8" fmla="*/ 0 w 166"/>
                  <a:gd name="T9" fmla="*/ 4724855 h 3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6"/>
                  <a:gd name="T16" fmla="*/ 0 h 345"/>
                  <a:gd name="T17" fmla="*/ 166 w 166"/>
                  <a:gd name="T18" fmla="*/ 345 h 3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6" h="345">
                    <a:moveTo>
                      <a:pt x="0" y="7"/>
                    </a:moveTo>
                    <a:lnTo>
                      <a:pt x="147" y="345"/>
                    </a:lnTo>
                    <a:lnTo>
                      <a:pt x="166" y="335"/>
                    </a:lnTo>
                    <a:lnTo>
                      <a:pt x="2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43"/>
              <p:cNvSpPr>
                <a:spLocks/>
              </p:cNvSpPr>
              <p:nvPr/>
            </p:nvSpPr>
            <p:spPr bwMode="auto">
              <a:xfrm>
                <a:off x="0" y="74763"/>
                <a:ext cx="36149" cy="37792"/>
              </a:xfrm>
              <a:custGeom>
                <a:avLst/>
                <a:gdLst>
                  <a:gd name="T0" fmla="*/ 68564614 w 18"/>
                  <a:gd name="T1" fmla="*/ 23737352 h 19"/>
                  <a:gd name="T2" fmla="*/ 24199745 w 18"/>
                  <a:gd name="T3" fmla="*/ 7912450 h 19"/>
                  <a:gd name="T4" fmla="*/ 8067250 w 18"/>
                  <a:gd name="T5" fmla="*/ 51432918 h 19"/>
                  <a:gd name="T6" fmla="*/ 52432110 w 18"/>
                  <a:gd name="T7" fmla="*/ 67257830 h 19"/>
                  <a:gd name="T8" fmla="*/ 68564614 w 18"/>
                  <a:gd name="T9" fmla="*/ 2373735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9"/>
                  <a:gd name="T17" fmla="*/ 18 w 18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9">
                    <a:moveTo>
                      <a:pt x="17" y="6"/>
                    </a:moveTo>
                    <a:cubicBezTo>
                      <a:pt x="15" y="2"/>
                      <a:pt x="10" y="0"/>
                      <a:pt x="6" y="2"/>
                    </a:cubicBezTo>
                    <a:cubicBezTo>
                      <a:pt x="2" y="4"/>
                      <a:pt x="0" y="9"/>
                      <a:pt x="2" y="13"/>
                    </a:cubicBezTo>
                    <a:cubicBezTo>
                      <a:pt x="4" y="17"/>
                      <a:pt x="9" y="19"/>
                      <a:pt x="13" y="17"/>
                    </a:cubicBezTo>
                    <a:cubicBezTo>
                      <a:pt x="17" y="15"/>
                      <a:pt x="18" y="10"/>
                      <a:pt x="1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53"/>
          <p:cNvGrpSpPr>
            <a:grpSpLocks/>
          </p:cNvGrpSpPr>
          <p:nvPr/>
        </p:nvGrpSpPr>
        <p:grpSpPr bwMode="auto">
          <a:xfrm>
            <a:off x="3673475" y="2665413"/>
            <a:ext cx="539750" cy="539750"/>
            <a:chOff x="0" y="0"/>
            <a:chExt cx="540000" cy="540000"/>
          </a:xfrm>
        </p:grpSpPr>
        <p:sp>
          <p:nvSpPr>
            <p:cNvPr id="42" name="Oval 128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zh-CN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43" name="Group 129"/>
            <p:cNvGrpSpPr>
              <a:grpSpLocks/>
            </p:cNvGrpSpPr>
            <p:nvPr/>
          </p:nvGrpSpPr>
          <p:grpSpPr bwMode="auto">
            <a:xfrm>
              <a:off x="109510" y="151109"/>
              <a:ext cx="334197" cy="274440"/>
              <a:chOff x="0" y="0"/>
              <a:chExt cx="479426" cy="393701"/>
            </a:xfrm>
          </p:grpSpPr>
          <p:sp>
            <p:nvSpPr>
              <p:cNvPr id="44" name="Freeform 47"/>
              <p:cNvSpPr>
                <a:spLocks/>
              </p:cNvSpPr>
              <p:nvPr/>
            </p:nvSpPr>
            <p:spPr bwMode="auto">
              <a:xfrm>
                <a:off x="33338" y="23813"/>
                <a:ext cx="374650" cy="369888"/>
              </a:xfrm>
              <a:custGeom>
                <a:avLst/>
                <a:gdLst>
                  <a:gd name="T0" fmla="*/ 0 w 152"/>
                  <a:gd name="T1" fmla="*/ 338946513 h 149"/>
                  <a:gd name="T2" fmla="*/ 279461752 w 152"/>
                  <a:gd name="T3" fmla="*/ 363597428 h 149"/>
                  <a:gd name="T4" fmla="*/ 279461752 w 152"/>
                  <a:gd name="T5" fmla="*/ 369758915 h 149"/>
                  <a:gd name="T6" fmla="*/ 334138524 w 152"/>
                  <a:gd name="T7" fmla="*/ 456037118 h 149"/>
                  <a:gd name="T8" fmla="*/ 121504900 w 152"/>
                  <a:gd name="T9" fmla="*/ 850446948 h 149"/>
                  <a:gd name="T10" fmla="*/ 115429164 w 152"/>
                  <a:gd name="T11" fmla="*/ 850446948 h 149"/>
                  <a:gd name="T12" fmla="*/ 85052949 w 152"/>
                  <a:gd name="T13" fmla="*/ 881259351 h 149"/>
                  <a:gd name="T14" fmla="*/ 115429164 w 152"/>
                  <a:gd name="T15" fmla="*/ 918235723 h 149"/>
                  <a:gd name="T16" fmla="*/ 176181634 w 152"/>
                  <a:gd name="T17" fmla="*/ 918235723 h 149"/>
                  <a:gd name="T18" fmla="*/ 212633585 w 152"/>
                  <a:gd name="T19" fmla="*/ 881259351 h 149"/>
                  <a:gd name="T20" fmla="*/ 182257370 w 152"/>
                  <a:gd name="T21" fmla="*/ 850446948 h 149"/>
                  <a:gd name="T22" fmla="*/ 407042427 w 152"/>
                  <a:gd name="T23" fmla="*/ 462198605 h 149"/>
                  <a:gd name="T24" fmla="*/ 413118163 w 152"/>
                  <a:gd name="T25" fmla="*/ 462198605 h 149"/>
                  <a:gd name="T26" fmla="*/ 589299719 w 152"/>
                  <a:gd name="T27" fmla="*/ 856608436 h 149"/>
                  <a:gd name="T28" fmla="*/ 564999240 w 152"/>
                  <a:gd name="T29" fmla="*/ 887423321 h 149"/>
                  <a:gd name="T30" fmla="*/ 601448727 w 152"/>
                  <a:gd name="T31" fmla="*/ 918235723 h 149"/>
                  <a:gd name="T32" fmla="*/ 662201312 w 152"/>
                  <a:gd name="T33" fmla="*/ 918235723 h 149"/>
                  <a:gd name="T34" fmla="*/ 698653263 w 152"/>
                  <a:gd name="T35" fmla="*/ 887423321 h 149"/>
                  <a:gd name="T36" fmla="*/ 668277048 w 152"/>
                  <a:gd name="T37" fmla="*/ 850446948 h 149"/>
                  <a:gd name="T38" fmla="*/ 479943865 w 152"/>
                  <a:gd name="T39" fmla="*/ 449873148 h 149"/>
                  <a:gd name="T40" fmla="*/ 522471552 w 152"/>
                  <a:gd name="T41" fmla="*/ 388248343 h 149"/>
                  <a:gd name="T42" fmla="*/ 923438243 w 152"/>
                  <a:gd name="T43" fmla="*/ 425222233 h 149"/>
                  <a:gd name="T44" fmla="*/ 923438243 w 152"/>
                  <a:gd name="T45" fmla="*/ 0 h 149"/>
                  <a:gd name="T46" fmla="*/ 0 w 152"/>
                  <a:gd name="T47" fmla="*/ 160228504 h 149"/>
                  <a:gd name="T48" fmla="*/ 0 w 152"/>
                  <a:gd name="T49" fmla="*/ 338946513 h 14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2"/>
                  <a:gd name="T76" fmla="*/ 0 h 149"/>
                  <a:gd name="T77" fmla="*/ 152 w 152"/>
                  <a:gd name="T78" fmla="*/ 149 h 14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2" h="149">
                    <a:moveTo>
                      <a:pt x="0" y="55"/>
                    </a:move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6"/>
                      <a:pt x="50" y="72"/>
                      <a:pt x="55" y="74"/>
                    </a:cubicBezTo>
                    <a:cubicBezTo>
                      <a:pt x="41" y="100"/>
                      <a:pt x="24" y="129"/>
                      <a:pt x="20" y="138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6" y="138"/>
                      <a:pt x="14" y="140"/>
                      <a:pt x="14" y="143"/>
                    </a:cubicBezTo>
                    <a:cubicBezTo>
                      <a:pt x="14" y="146"/>
                      <a:pt x="16" y="149"/>
                      <a:pt x="19" y="149"/>
                    </a:cubicBezTo>
                    <a:cubicBezTo>
                      <a:pt x="29" y="149"/>
                      <a:pt x="29" y="149"/>
                      <a:pt x="29" y="149"/>
                    </a:cubicBezTo>
                    <a:cubicBezTo>
                      <a:pt x="32" y="149"/>
                      <a:pt x="35" y="146"/>
                      <a:pt x="35" y="143"/>
                    </a:cubicBezTo>
                    <a:cubicBezTo>
                      <a:pt x="35" y="141"/>
                      <a:pt x="33" y="139"/>
                      <a:pt x="30" y="138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95" y="140"/>
                      <a:pt x="93" y="141"/>
                      <a:pt x="93" y="144"/>
                    </a:cubicBezTo>
                    <a:cubicBezTo>
                      <a:pt x="93" y="146"/>
                      <a:pt x="96" y="149"/>
                      <a:pt x="99" y="149"/>
                    </a:cubicBezTo>
                    <a:cubicBezTo>
                      <a:pt x="109" y="149"/>
                      <a:pt x="109" y="149"/>
                      <a:pt x="109" y="149"/>
                    </a:cubicBezTo>
                    <a:cubicBezTo>
                      <a:pt x="112" y="149"/>
                      <a:pt x="115" y="146"/>
                      <a:pt x="115" y="144"/>
                    </a:cubicBezTo>
                    <a:cubicBezTo>
                      <a:pt x="115" y="141"/>
                      <a:pt x="113" y="139"/>
                      <a:pt x="110" y="138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82" y="71"/>
                      <a:pt x="85" y="67"/>
                      <a:pt x="86" y="63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48"/>
              <p:cNvSpPr>
                <a:spLocks/>
              </p:cNvSpPr>
              <p:nvPr/>
            </p:nvSpPr>
            <p:spPr bwMode="auto">
              <a:xfrm>
                <a:off x="420688" y="0"/>
                <a:ext cx="58738" cy="219075"/>
              </a:xfrm>
              <a:custGeom>
                <a:avLst/>
                <a:gdLst>
                  <a:gd name="T0" fmla="*/ 71878176 w 24"/>
                  <a:gd name="T1" fmla="*/ 0 h 89"/>
                  <a:gd name="T2" fmla="*/ 0 w 24"/>
                  <a:gd name="T3" fmla="*/ 72708279 h 89"/>
                  <a:gd name="T4" fmla="*/ 0 w 24"/>
                  <a:gd name="T5" fmla="*/ 466548514 h 89"/>
                  <a:gd name="T6" fmla="*/ 71878176 w 24"/>
                  <a:gd name="T7" fmla="*/ 539256774 h 89"/>
                  <a:gd name="T8" fmla="*/ 143756353 w 24"/>
                  <a:gd name="T9" fmla="*/ 466548514 h 89"/>
                  <a:gd name="T10" fmla="*/ 143756353 w 24"/>
                  <a:gd name="T11" fmla="*/ 72708279 h 89"/>
                  <a:gd name="T12" fmla="*/ 71878176 w 24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"/>
                  <a:gd name="T22" fmla="*/ 0 h 89"/>
                  <a:gd name="T23" fmla="*/ 24 w 24"/>
                  <a:gd name="T24" fmla="*/ 89 h 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" h="89">
                    <a:moveTo>
                      <a:pt x="12" y="0"/>
                    </a:moveTo>
                    <a:cubicBezTo>
                      <a:pt x="6" y="0"/>
                      <a:pt x="0" y="6"/>
                      <a:pt x="0" y="12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4"/>
                      <a:pt x="6" y="89"/>
                      <a:pt x="12" y="89"/>
                    </a:cubicBezTo>
                    <a:cubicBezTo>
                      <a:pt x="19" y="89"/>
                      <a:pt x="24" y="84"/>
                      <a:pt x="24" y="77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49"/>
              <p:cNvSpPr>
                <a:spLocks/>
              </p:cNvSpPr>
              <p:nvPr/>
            </p:nvSpPr>
            <p:spPr bwMode="auto">
              <a:xfrm>
                <a:off x="0" y="85725"/>
                <a:ext cx="20638" cy="79375"/>
              </a:xfrm>
              <a:custGeom>
                <a:avLst/>
                <a:gdLst>
                  <a:gd name="T0" fmla="*/ 26620438 w 8"/>
                  <a:gd name="T1" fmla="*/ 0 h 32"/>
                  <a:gd name="T2" fmla="*/ 0 w 8"/>
                  <a:gd name="T3" fmla="*/ 24611209 h 32"/>
                  <a:gd name="T4" fmla="*/ 0 w 8"/>
                  <a:gd name="T5" fmla="*/ 172275991 h 32"/>
                  <a:gd name="T6" fmla="*/ 26620438 w 8"/>
                  <a:gd name="T7" fmla="*/ 196887191 h 32"/>
                  <a:gd name="T8" fmla="*/ 53240875 w 8"/>
                  <a:gd name="T9" fmla="*/ 172275991 h 32"/>
                  <a:gd name="T10" fmla="*/ 53240875 w 8"/>
                  <a:gd name="T11" fmla="*/ 24611209 h 32"/>
                  <a:gd name="T12" fmla="*/ 26620438 w 8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32"/>
                  <a:gd name="T23" fmla="*/ 8 w 8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32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7" y="32"/>
                      <a:pt x="8" y="30"/>
                      <a:pt x="8" y="2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7" name="组合 59"/>
          <p:cNvGrpSpPr>
            <a:grpSpLocks/>
          </p:cNvGrpSpPr>
          <p:nvPr/>
        </p:nvGrpSpPr>
        <p:grpSpPr bwMode="auto">
          <a:xfrm>
            <a:off x="6559550" y="2665413"/>
            <a:ext cx="539750" cy="539750"/>
            <a:chOff x="0" y="0"/>
            <a:chExt cx="540000" cy="540000"/>
          </a:xfrm>
        </p:grpSpPr>
        <p:sp>
          <p:nvSpPr>
            <p:cNvPr id="48" name="Oval 133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zh-CN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49" name="Group 134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6799" y="121168"/>
              <a:ext cx="426720" cy="280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0" name="组合 65"/>
          <p:cNvGrpSpPr>
            <a:grpSpLocks/>
          </p:cNvGrpSpPr>
          <p:nvPr/>
        </p:nvGrpSpPr>
        <p:grpSpPr bwMode="auto">
          <a:xfrm>
            <a:off x="7985125" y="3948113"/>
            <a:ext cx="539750" cy="541337"/>
            <a:chOff x="0" y="0"/>
            <a:chExt cx="540000" cy="540000"/>
          </a:xfrm>
        </p:grpSpPr>
        <p:sp>
          <p:nvSpPr>
            <p:cNvPr id="51" name="Oval 138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zh-CN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52" name="Group 139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8253" y="98857"/>
              <a:ext cx="359664" cy="310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3" name="组合 71"/>
          <p:cNvGrpSpPr>
            <a:grpSpLocks/>
          </p:cNvGrpSpPr>
          <p:nvPr/>
        </p:nvGrpSpPr>
        <p:grpSpPr bwMode="auto">
          <a:xfrm>
            <a:off x="5122863" y="3948113"/>
            <a:ext cx="539750" cy="541337"/>
            <a:chOff x="0" y="0"/>
            <a:chExt cx="540000" cy="540000"/>
          </a:xfrm>
        </p:grpSpPr>
        <p:sp>
          <p:nvSpPr>
            <p:cNvPr id="54" name="Oval 143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zh-CN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55" name="Group 144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8167" y="98857"/>
              <a:ext cx="323088" cy="32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" name="TextBox 29"/>
          <p:cNvSpPr txBox="1">
            <a:spLocks noChangeArrowheads="1"/>
          </p:cNvSpPr>
          <p:nvPr/>
        </p:nvSpPr>
        <p:spPr bwMode="auto">
          <a:xfrm>
            <a:off x="2717597" y="4778476"/>
            <a:ext cx="1974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设计数据结构，界面及菜单设计</a:t>
            </a:r>
            <a:endParaRPr lang="id-ID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TextBox 29"/>
          <p:cNvSpPr txBox="1">
            <a:spLocks noChangeArrowheads="1"/>
          </p:cNvSpPr>
          <p:nvPr/>
        </p:nvSpPr>
        <p:spPr bwMode="auto">
          <a:xfrm>
            <a:off x="5690811" y="4778957"/>
            <a:ext cx="197643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zh-CN" dirty="0"/>
              <a:t>主函数</a:t>
            </a:r>
            <a:r>
              <a:rPr lang="zh-CN" altLang="zh-CN" dirty="0" smtClean="0"/>
              <a:t>设计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算法设计，</a:t>
            </a:r>
            <a:r>
              <a:rPr lang="zh-CN" altLang="zh-CN" dirty="0"/>
              <a:t>鼠标设计</a:t>
            </a:r>
            <a:endParaRPr lang="id-ID" altLang="en-US" dirty="0"/>
          </a:p>
        </p:txBody>
      </p:sp>
      <p:sp>
        <p:nvSpPr>
          <p:cNvPr id="64" name="TextBox 29"/>
          <p:cNvSpPr txBox="1">
            <a:spLocks noChangeArrowheads="1"/>
          </p:cNvSpPr>
          <p:nvPr/>
        </p:nvSpPr>
        <p:spPr bwMode="auto">
          <a:xfrm>
            <a:off x="8614569" y="4859789"/>
            <a:ext cx="1976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zh-CN" dirty="0"/>
              <a:t>编码实现</a:t>
            </a:r>
            <a:endParaRPr lang="id-ID" altLang="en-US" dirty="0"/>
          </a:p>
        </p:txBody>
      </p:sp>
      <p:sp>
        <p:nvSpPr>
          <p:cNvPr id="67" name="TextBox 29"/>
          <p:cNvSpPr txBox="1">
            <a:spLocks noChangeArrowheads="1"/>
          </p:cNvSpPr>
          <p:nvPr/>
        </p:nvSpPr>
        <p:spPr bwMode="auto">
          <a:xfrm>
            <a:off x="1701472" y="1799371"/>
            <a:ext cx="19748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zh-CN" dirty="0"/>
              <a:t>设计数据结构以及初始化函数，欢迎退出动画</a:t>
            </a:r>
            <a:endParaRPr lang="id-ID" altLang="en-US" dirty="0"/>
          </a:p>
        </p:txBody>
      </p:sp>
      <p:sp>
        <p:nvSpPr>
          <p:cNvPr id="70" name="TextBox 29"/>
          <p:cNvSpPr txBox="1">
            <a:spLocks noChangeArrowheads="1"/>
          </p:cNvSpPr>
          <p:nvPr/>
        </p:nvSpPr>
        <p:spPr bwMode="auto">
          <a:xfrm>
            <a:off x="4762501" y="1818605"/>
            <a:ext cx="1976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zh-CN" dirty="0"/>
              <a:t>输出函数设计</a:t>
            </a:r>
            <a:r>
              <a:rPr lang="zh-CN" altLang="zh-CN" dirty="0" smtClean="0"/>
              <a:t>，</a:t>
            </a:r>
            <a:r>
              <a:rPr lang="zh-CN" altLang="zh-CN" dirty="0"/>
              <a:t>数据传输</a:t>
            </a:r>
            <a:endParaRPr lang="id-ID" altLang="en-US" dirty="0"/>
          </a:p>
        </p:txBody>
      </p:sp>
      <p:sp>
        <p:nvSpPr>
          <p:cNvPr id="73" name="TextBox 29"/>
          <p:cNvSpPr txBox="1">
            <a:spLocks noChangeArrowheads="1"/>
          </p:cNvSpPr>
          <p:nvPr/>
        </p:nvSpPr>
        <p:spPr bwMode="auto">
          <a:xfrm>
            <a:off x="7522369" y="1794514"/>
            <a:ext cx="1976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zh-CN" dirty="0"/>
              <a:t>程序合成并试运行、调试</a:t>
            </a:r>
            <a:endParaRPr lang="id-ID" altLang="en-US" dirty="0"/>
          </a:p>
        </p:txBody>
      </p:sp>
      <p:sp>
        <p:nvSpPr>
          <p:cNvPr id="74" name="文本占位符 1"/>
          <p:cNvSpPr txBox="1">
            <a:spLocks/>
          </p:cNvSpPr>
          <p:nvPr/>
        </p:nvSpPr>
        <p:spPr>
          <a:xfrm>
            <a:off x="720067" y="228599"/>
            <a:ext cx="677701" cy="904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7200" dirty="0" smtClean="0">
                <a:solidFill>
                  <a:schemeClr val="bg1"/>
                </a:solidFill>
              </a:rPr>
              <a:t>3</a:t>
            </a:r>
            <a:endParaRPr kumimoji="1"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75" name="文本占位符 2"/>
          <p:cNvSpPr txBox="1">
            <a:spLocks/>
          </p:cNvSpPr>
          <p:nvPr/>
        </p:nvSpPr>
        <p:spPr>
          <a:xfrm>
            <a:off x="1397768" y="323365"/>
            <a:ext cx="3159122" cy="462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 smtClean="0">
                <a:solidFill>
                  <a:schemeClr val="bg1"/>
                </a:solidFill>
              </a:rPr>
              <a:t>编程历程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梯形 2"/>
          <p:cNvSpPr/>
          <p:nvPr/>
        </p:nvSpPr>
        <p:spPr>
          <a:xfrm>
            <a:off x="-195943" y="342026"/>
            <a:ext cx="916010" cy="740325"/>
          </a:xfrm>
          <a:prstGeom prst="trapezoi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249066" y="3212590"/>
            <a:ext cx="102636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9.10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383387" y="3654991"/>
            <a:ext cx="102636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11.05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021446" y="3208905"/>
            <a:ext cx="102636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10.29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139228" y="3233657"/>
            <a:ext cx="102636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9.25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627905" y="3654992"/>
            <a:ext cx="102636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10.16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728196" y="3685665"/>
            <a:ext cx="102636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9.18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719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程序展示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316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/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55917" y="2523359"/>
            <a:ext cx="430919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8000" b="1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谢谢聆听</a:t>
            </a:r>
            <a:endParaRPr lang="zh-CN" altLang="en-US" sz="8000" b="1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0603" y="182445"/>
            <a:ext cx="1847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4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/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grpSp>
        <p:nvGrpSpPr>
          <p:cNvPr id="7" name="组合 2"/>
          <p:cNvGrpSpPr>
            <a:grpSpLocks/>
          </p:cNvGrpSpPr>
          <p:nvPr/>
        </p:nvGrpSpPr>
        <p:grpSpPr bwMode="auto">
          <a:xfrm>
            <a:off x="939057" y="1122768"/>
            <a:ext cx="10242550" cy="3925887"/>
            <a:chOff x="0" y="0"/>
            <a:chExt cx="10241333" cy="3927266"/>
          </a:xfrm>
        </p:grpSpPr>
        <p:sp>
          <p:nvSpPr>
            <p:cNvPr id="8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" name="组合 106"/>
            <p:cNvGrpSpPr>
              <a:grpSpLocks/>
            </p:cNvGrpSpPr>
            <p:nvPr/>
          </p:nvGrpSpPr>
          <p:grpSpPr bwMode="auto">
            <a:xfrm>
              <a:off x="0" y="3851066"/>
              <a:ext cx="10241331" cy="76200"/>
              <a:chOff x="0" y="0"/>
              <a:chExt cx="4645994" cy="76200"/>
            </a:xfrm>
          </p:grpSpPr>
          <p:cxnSp>
            <p:nvCxnSpPr>
              <p:cNvPr id="16" name="直接连接符 107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17" name="直接连接符 108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  <p:grpSp>
          <p:nvGrpSpPr>
            <p:cNvPr id="10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14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15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  <p:grpSp>
          <p:nvGrpSpPr>
            <p:cNvPr id="11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12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13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18" name="组合 3"/>
          <p:cNvGrpSpPr>
            <a:grpSpLocks/>
          </p:cNvGrpSpPr>
          <p:nvPr/>
        </p:nvGrpSpPr>
        <p:grpSpPr bwMode="auto">
          <a:xfrm>
            <a:off x="1121618" y="2046758"/>
            <a:ext cx="9877425" cy="2460625"/>
            <a:chOff x="0" y="0"/>
            <a:chExt cx="9876025" cy="2460626"/>
          </a:xfrm>
        </p:grpSpPr>
        <p:sp>
          <p:nvSpPr>
            <p:cNvPr id="19" name="文本框 58"/>
            <p:cNvSpPr txBox="1">
              <a:spLocks noChangeArrowheads="1"/>
            </p:cNvSpPr>
            <p:nvPr/>
          </p:nvSpPr>
          <p:spPr bwMode="auto">
            <a:xfrm>
              <a:off x="544360" y="477993"/>
              <a:ext cx="139548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文本框 59"/>
            <p:cNvSpPr txBox="1">
              <a:spLocks noChangeArrowheads="1"/>
            </p:cNvSpPr>
            <p:nvPr/>
          </p:nvSpPr>
          <p:spPr bwMode="auto">
            <a:xfrm>
              <a:off x="0" y="1347207"/>
              <a:ext cx="24930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队伍简介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菱形 55"/>
            <p:cNvSpPr>
              <a:spLocks noChangeArrowheads="1"/>
            </p:cNvSpPr>
            <p:nvPr/>
          </p:nvSpPr>
          <p:spPr bwMode="auto">
            <a:xfrm>
              <a:off x="11788" y="0"/>
              <a:ext cx="2460626" cy="246062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50"/>
            <p:cNvSpPr txBox="1">
              <a:spLocks noChangeArrowheads="1"/>
            </p:cNvSpPr>
            <p:nvPr/>
          </p:nvSpPr>
          <p:spPr bwMode="auto">
            <a:xfrm>
              <a:off x="3016774" y="477993"/>
              <a:ext cx="139548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文本框 51"/>
            <p:cNvSpPr txBox="1">
              <a:spLocks noChangeArrowheads="1"/>
            </p:cNvSpPr>
            <p:nvPr/>
          </p:nvSpPr>
          <p:spPr bwMode="auto">
            <a:xfrm>
              <a:off x="2472414" y="1347207"/>
              <a:ext cx="24930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程序概述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菱形 52"/>
            <p:cNvSpPr>
              <a:spLocks noChangeArrowheads="1"/>
            </p:cNvSpPr>
            <p:nvPr/>
          </p:nvSpPr>
          <p:spPr bwMode="auto">
            <a:xfrm>
              <a:off x="2484202" y="0"/>
              <a:ext cx="2460626" cy="246062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62"/>
            <p:cNvSpPr txBox="1">
              <a:spLocks noChangeArrowheads="1"/>
            </p:cNvSpPr>
            <p:nvPr/>
          </p:nvSpPr>
          <p:spPr bwMode="auto">
            <a:xfrm>
              <a:off x="5475557" y="477993"/>
              <a:ext cx="139548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文本框 65"/>
            <p:cNvSpPr txBox="1">
              <a:spLocks noChangeArrowheads="1"/>
            </p:cNvSpPr>
            <p:nvPr/>
          </p:nvSpPr>
          <p:spPr bwMode="auto">
            <a:xfrm>
              <a:off x="4931197" y="1347207"/>
              <a:ext cx="24930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编程历程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菱形 66"/>
            <p:cNvSpPr>
              <a:spLocks noChangeArrowheads="1"/>
            </p:cNvSpPr>
            <p:nvPr/>
          </p:nvSpPr>
          <p:spPr bwMode="auto">
            <a:xfrm>
              <a:off x="4942985" y="0"/>
              <a:ext cx="2460626" cy="246062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75"/>
            <p:cNvSpPr txBox="1">
              <a:spLocks noChangeArrowheads="1"/>
            </p:cNvSpPr>
            <p:nvPr/>
          </p:nvSpPr>
          <p:spPr bwMode="auto">
            <a:xfrm>
              <a:off x="7927384" y="477993"/>
              <a:ext cx="139548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76"/>
            <p:cNvSpPr txBox="1">
              <a:spLocks noChangeArrowheads="1"/>
            </p:cNvSpPr>
            <p:nvPr/>
          </p:nvSpPr>
          <p:spPr bwMode="auto">
            <a:xfrm>
              <a:off x="7383024" y="1347207"/>
              <a:ext cx="24930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程序展示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菱形 79"/>
            <p:cNvSpPr>
              <a:spLocks noChangeArrowheads="1"/>
            </p:cNvSpPr>
            <p:nvPr/>
          </p:nvSpPr>
          <p:spPr bwMode="auto">
            <a:xfrm>
              <a:off x="7394812" y="0"/>
              <a:ext cx="2460626" cy="2460626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6"/>
            <p:cNvGrpSpPr>
              <a:grpSpLocks/>
            </p:cNvGrpSpPr>
            <p:nvPr/>
          </p:nvGrpSpPr>
          <p:grpSpPr bwMode="auto">
            <a:xfrm>
              <a:off x="510728" y="1190205"/>
              <a:ext cx="1450046" cy="80216"/>
              <a:chOff x="0" y="0"/>
              <a:chExt cx="1450046" cy="80216"/>
            </a:xfrm>
          </p:grpSpPr>
          <p:sp>
            <p:nvSpPr>
              <p:cNvPr id="47" name="椭圆 38"/>
              <p:cNvSpPr>
                <a:spLocks noChangeArrowheads="1"/>
              </p:cNvSpPr>
              <p:nvPr/>
            </p:nvSpPr>
            <p:spPr bwMode="auto">
              <a:xfrm flipV="1">
                <a:off x="691265" y="0"/>
                <a:ext cx="80216" cy="8021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8" name="组合 5"/>
              <p:cNvGrpSpPr>
                <a:grpSpLocks/>
              </p:cNvGrpSpPr>
              <p:nvPr/>
            </p:nvGrpSpPr>
            <p:grpSpPr bwMode="auto">
              <a:xfrm>
                <a:off x="0" y="43553"/>
                <a:ext cx="1450046" cy="0"/>
                <a:chOff x="0" y="0"/>
                <a:chExt cx="1450046" cy="0"/>
              </a:xfrm>
            </p:grpSpPr>
            <p:cxnSp>
              <p:nvCxnSpPr>
                <p:cNvPr id="49" name="直接连接符 36"/>
                <p:cNvCxnSpPr>
                  <a:cxnSpLocks noChangeShapeType="1"/>
                </p:cNvCxnSpPr>
                <p:nvPr/>
              </p:nvCxnSpPr>
              <p:spPr bwMode="auto">
                <a:xfrm>
                  <a:off x="0" y="0"/>
                  <a:ext cx="548346" cy="0"/>
                </a:xfrm>
                <a:prstGeom prst="line">
                  <a:avLst/>
                </a:prstGeom>
                <a:noFill/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  <p:cxnSp>
              <p:nvCxnSpPr>
                <p:cNvPr id="50" name="直接连接符 42"/>
                <p:cNvCxnSpPr>
                  <a:cxnSpLocks noChangeShapeType="1"/>
                </p:cNvCxnSpPr>
                <p:nvPr/>
              </p:nvCxnSpPr>
              <p:spPr bwMode="auto">
                <a:xfrm>
                  <a:off x="901700" y="0"/>
                  <a:ext cx="548346" cy="0"/>
                </a:xfrm>
                <a:prstGeom prst="line">
                  <a:avLst/>
                </a:prstGeom>
                <a:noFill/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32" name="组合 45"/>
            <p:cNvGrpSpPr>
              <a:grpSpLocks/>
            </p:cNvGrpSpPr>
            <p:nvPr/>
          </p:nvGrpSpPr>
          <p:grpSpPr bwMode="auto">
            <a:xfrm>
              <a:off x="2975319" y="1190205"/>
              <a:ext cx="1450046" cy="80216"/>
              <a:chOff x="0" y="0"/>
              <a:chExt cx="1450046" cy="80216"/>
            </a:xfrm>
          </p:grpSpPr>
          <p:sp>
            <p:nvSpPr>
              <p:cNvPr id="43" name="椭圆 46"/>
              <p:cNvSpPr>
                <a:spLocks noChangeArrowheads="1"/>
              </p:cNvSpPr>
              <p:nvPr/>
            </p:nvSpPr>
            <p:spPr bwMode="auto">
              <a:xfrm flipV="1">
                <a:off x="691265" y="0"/>
                <a:ext cx="80216" cy="8021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7"/>
              <p:cNvGrpSpPr>
                <a:grpSpLocks/>
              </p:cNvGrpSpPr>
              <p:nvPr/>
            </p:nvGrpSpPr>
            <p:grpSpPr bwMode="auto">
              <a:xfrm>
                <a:off x="0" y="43553"/>
                <a:ext cx="1450046" cy="0"/>
                <a:chOff x="0" y="0"/>
                <a:chExt cx="1450046" cy="0"/>
              </a:xfrm>
            </p:grpSpPr>
            <p:cxnSp>
              <p:nvCxnSpPr>
                <p:cNvPr id="45" name="直接连接符 48"/>
                <p:cNvCxnSpPr>
                  <a:cxnSpLocks noChangeShapeType="1"/>
                </p:cNvCxnSpPr>
                <p:nvPr/>
              </p:nvCxnSpPr>
              <p:spPr bwMode="auto">
                <a:xfrm>
                  <a:off x="0" y="0"/>
                  <a:ext cx="548346" cy="0"/>
                </a:xfrm>
                <a:prstGeom prst="line">
                  <a:avLst/>
                </a:prstGeom>
                <a:noFill/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  <p:cxnSp>
              <p:nvCxnSpPr>
                <p:cNvPr id="46" name="直接连接符 63"/>
                <p:cNvCxnSpPr>
                  <a:cxnSpLocks noChangeShapeType="1"/>
                </p:cNvCxnSpPr>
                <p:nvPr/>
              </p:nvCxnSpPr>
              <p:spPr bwMode="auto">
                <a:xfrm>
                  <a:off x="901700" y="0"/>
                  <a:ext cx="548346" cy="0"/>
                </a:xfrm>
                <a:prstGeom prst="line">
                  <a:avLst/>
                </a:prstGeom>
                <a:noFill/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33" name="组合 64"/>
            <p:cNvGrpSpPr>
              <a:grpSpLocks/>
            </p:cNvGrpSpPr>
            <p:nvPr/>
          </p:nvGrpSpPr>
          <p:grpSpPr bwMode="auto">
            <a:xfrm>
              <a:off x="5439910" y="1190205"/>
              <a:ext cx="1450046" cy="80216"/>
              <a:chOff x="0" y="0"/>
              <a:chExt cx="1450046" cy="80216"/>
            </a:xfrm>
          </p:grpSpPr>
          <p:sp>
            <p:nvSpPr>
              <p:cNvPr id="39" name="椭圆 70"/>
              <p:cNvSpPr>
                <a:spLocks noChangeArrowheads="1"/>
              </p:cNvSpPr>
              <p:nvPr/>
            </p:nvSpPr>
            <p:spPr bwMode="auto">
              <a:xfrm flipV="1">
                <a:off x="691265" y="0"/>
                <a:ext cx="80216" cy="8021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0" name="组合 71"/>
              <p:cNvGrpSpPr>
                <a:grpSpLocks/>
              </p:cNvGrpSpPr>
              <p:nvPr/>
            </p:nvGrpSpPr>
            <p:grpSpPr bwMode="auto">
              <a:xfrm>
                <a:off x="0" y="43553"/>
                <a:ext cx="1450046" cy="0"/>
                <a:chOff x="0" y="0"/>
                <a:chExt cx="1450046" cy="0"/>
              </a:xfrm>
            </p:grpSpPr>
            <p:cxnSp>
              <p:nvCxnSpPr>
                <p:cNvPr id="41" name="直接连接符 77"/>
                <p:cNvCxnSpPr>
                  <a:cxnSpLocks noChangeShapeType="1"/>
                </p:cNvCxnSpPr>
                <p:nvPr/>
              </p:nvCxnSpPr>
              <p:spPr bwMode="auto">
                <a:xfrm>
                  <a:off x="0" y="0"/>
                  <a:ext cx="548346" cy="0"/>
                </a:xfrm>
                <a:prstGeom prst="line">
                  <a:avLst/>
                </a:prstGeom>
                <a:noFill/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  <p:cxnSp>
              <p:nvCxnSpPr>
                <p:cNvPr id="42" name="直接连接符 78"/>
                <p:cNvCxnSpPr>
                  <a:cxnSpLocks noChangeShapeType="1"/>
                </p:cNvCxnSpPr>
                <p:nvPr/>
              </p:nvCxnSpPr>
              <p:spPr bwMode="auto">
                <a:xfrm>
                  <a:off x="901700" y="0"/>
                  <a:ext cx="548346" cy="0"/>
                </a:xfrm>
                <a:prstGeom prst="line">
                  <a:avLst/>
                </a:prstGeom>
                <a:noFill/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34" name="组合 85"/>
            <p:cNvGrpSpPr>
              <a:grpSpLocks/>
            </p:cNvGrpSpPr>
            <p:nvPr/>
          </p:nvGrpSpPr>
          <p:grpSpPr bwMode="auto">
            <a:xfrm>
              <a:off x="7904501" y="1190205"/>
              <a:ext cx="1450046" cy="80216"/>
              <a:chOff x="0" y="0"/>
              <a:chExt cx="1450046" cy="80216"/>
            </a:xfrm>
          </p:grpSpPr>
          <p:sp>
            <p:nvSpPr>
              <p:cNvPr id="35" name="椭圆 86"/>
              <p:cNvSpPr>
                <a:spLocks noChangeArrowheads="1"/>
              </p:cNvSpPr>
              <p:nvPr/>
            </p:nvSpPr>
            <p:spPr bwMode="auto">
              <a:xfrm flipV="1">
                <a:off x="691265" y="0"/>
                <a:ext cx="80216" cy="8021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6" name="组合 87"/>
              <p:cNvGrpSpPr>
                <a:grpSpLocks/>
              </p:cNvGrpSpPr>
              <p:nvPr/>
            </p:nvGrpSpPr>
            <p:grpSpPr bwMode="auto">
              <a:xfrm>
                <a:off x="0" y="43553"/>
                <a:ext cx="1450046" cy="0"/>
                <a:chOff x="0" y="0"/>
                <a:chExt cx="1450046" cy="0"/>
              </a:xfrm>
            </p:grpSpPr>
            <p:cxnSp>
              <p:nvCxnSpPr>
                <p:cNvPr id="37" name="直接连接符 88"/>
                <p:cNvCxnSpPr>
                  <a:cxnSpLocks noChangeShapeType="1"/>
                </p:cNvCxnSpPr>
                <p:nvPr/>
              </p:nvCxnSpPr>
              <p:spPr bwMode="auto">
                <a:xfrm>
                  <a:off x="0" y="0"/>
                  <a:ext cx="548346" cy="0"/>
                </a:xfrm>
                <a:prstGeom prst="line">
                  <a:avLst/>
                </a:prstGeom>
                <a:noFill/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8" name="直接连接符 89"/>
                <p:cNvCxnSpPr>
                  <a:cxnSpLocks noChangeShapeType="1"/>
                </p:cNvCxnSpPr>
                <p:nvPr/>
              </p:nvCxnSpPr>
              <p:spPr bwMode="auto">
                <a:xfrm>
                  <a:off x="901700" y="0"/>
                  <a:ext cx="548346" cy="0"/>
                </a:xfrm>
                <a:prstGeom prst="line">
                  <a:avLst/>
                </a:prstGeom>
                <a:noFill/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14084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队伍简介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队伍简介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刘垚</a:t>
            </a:r>
            <a:endParaRPr kumimoji="1" lang="zh-CN" altLang="en-US" dirty="0"/>
          </a:p>
        </p:txBody>
      </p:sp>
      <p:grpSp>
        <p:nvGrpSpPr>
          <p:cNvPr id="28" name="组合 30"/>
          <p:cNvGrpSpPr/>
          <p:nvPr/>
        </p:nvGrpSpPr>
        <p:grpSpPr>
          <a:xfrm>
            <a:off x="4345836" y="2083541"/>
            <a:ext cx="3157349" cy="2765942"/>
            <a:chOff x="3846898" y="1635316"/>
            <a:chExt cx="4364675" cy="3823599"/>
          </a:xfrm>
        </p:grpSpPr>
        <p:sp>
          <p:nvSpPr>
            <p:cNvPr id="29" name="矩形 28"/>
            <p:cNvSpPr>
              <a:spLocks noChangeAspect="1"/>
            </p:cNvSpPr>
            <p:nvPr/>
          </p:nvSpPr>
          <p:spPr>
            <a:xfrm>
              <a:off x="3974230" y="1762647"/>
              <a:ext cx="2039328" cy="2039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矩形 29"/>
            <p:cNvSpPr>
              <a:spLocks noChangeAspect="1"/>
            </p:cNvSpPr>
            <p:nvPr/>
          </p:nvSpPr>
          <p:spPr>
            <a:xfrm>
              <a:off x="3846898" y="1635316"/>
              <a:ext cx="2293989" cy="2293989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矩形 30"/>
            <p:cNvSpPr>
              <a:spLocks noChangeAspect="1"/>
            </p:cNvSpPr>
            <p:nvPr/>
          </p:nvSpPr>
          <p:spPr>
            <a:xfrm>
              <a:off x="6554689" y="2272648"/>
              <a:ext cx="1529325" cy="15293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/>
            <p:cNvSpPr>
              <a:spLocks noChangeAspect="1"/>
            </p:cNvSpPr>
            <p:nvPr/>
          </p:nvSpPr>
          <p:spPr>
            <a:xfrm>
              <a:off x="6427359" y="2145318"/>
              <a:ext cx="1784214" cy="178421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矩形 32"/>
            <p:cNvSpPr>
              <a:spLocks noChangeAspect="1"/>
            </p:cNvSpPr>
            <p:nvPr/>
          </p:nvSpPr>
          <p:spPr>
            <a:xfrm>
              <a:off x="6554689" y="4311807"/>
              <a:ext cx="1019551" cy="10195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矩形 33"/>
            <p:cNvSpPr>
              <a:spLocks noChangeAspect="1"/>
            </p:cNvSpPr>
            <p:nvPr/>
          </p:nvSpPr>
          <p:spPr>
            <a:xfrm>
              <a:off x="6427359" y="4184476"/>
              <a:ext cx="1274439" cy="1274439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矩形 34"/>
            <p:cNvSpPr>
              <a:spLocks noChangeAspect="1"/>
            </p:cNvSpPr>
            <p:nvPr/>
          </p:nvSpPr>
          <p:spPr>
            <a:xfrm>
              <a:off x="5248895" y="4312549"/>
              <a:ext cx="764663" cy="7646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矩形 35"/>
            <p:cNvSpPr>
              <a:spLocks noChangeAspect="1"/>
            </p:cNvSpPr>
            <p:nvPr/>
          </p:nvSpPr>
          <p:spPr>
            <a:xfrm>
              <a:off x="5121563" y="4185219"/>
              <a:ext cx="1019551" cy="101955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 217"/>
            <p:cNvSpPr>
              <a:spLocks noChangeAspect="1" noEditPoints="1"/>
            </p:cNvSpPr>
            <p:nvPr/>
          </p:nvSpPr>
          <p:spPr bwMode="auto">
            <a:xfrm>
              <a:off x="4458103" y="2309463"/>
              <a:ext cx="930802" cy="945694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 218"/>
            <p:cNvSpPr>
              <a:spLocks noChangeAspect="1" noEditPoints="1"/>
            </p:cNvSpPr>
            <p:nvPr/>
          </p:nvSpPr>
          <p:spPr bwMode="auto">
            <a:xfrm>
              <a:off x="5353583" y="4384787"/>
              <a:ext cx="554637" cy="583082"/>
            </a:xfrm>
            <a:custGeom>
              <a:avLst/>
              <a:gdLst>
                <a:gd name="T0" fmla="*/ 61 w 117"/>
                <a:gd name="T1" fmla="*/ 38 h 123"/>
                <a:gd name="T2" fmla="*/ 72 w 117"/>
                <a:gd name="T3" fmla="*/ 43 h 123"/>
                <a:gd name="T4" fmla="*/ 76 w 117"/>
                <a:gd name="T5" fmla="*/ 47 h 123"/>
                <a:gd name="T6" fmla="*/ 63 w 117"/>
                <a:gd name="T7" fmla="*/ 62 h 123"/>
                <a:gd name="T8" fmla="*/ 61 w 117"/>
                <a:gd name="T9" fmla="*/ 59 h 123"/>
                <a:gd name="T10" fmla="*/ 54 w 117"/>
                <a:gd name="T11" fmla="*/ 57 h 123"/>
                <a:gd name="T12" fmla="*/ 49 w 117"/>
                <a:gd name="T13" fmla="*/ 59 h 123"/>
                <a:gd name="T14" fmla="*/ 24 w 117"/>
                <a:gd name="T15" fmla="*/ 83 h 123"/>
                <a:gd name="T16" fmla="*/ 20 w 117"/>
                <a:gd name="T17" fmla="*/ 88 h 123"/>
                <a:gd name="T18" fmla="*/ 20 w 117"/>
                <a:gd name="T19" fmla="*/ 94 h 123"/>
                <a:gd name="T20" fmla="*/ 24 w 117"/>
                <a:gd name="T21" fmla="*/ 100 h 123"/>
                <a:gd name="T22" fmla="*/ 27 w 117"/>
                <a:gd name="T23" fmla="*/ 102 h 123"/>
                <a:gd name="T24" fmla="*/ 33 w 117"/>
                <a:gd name="T25" fmla="*/ 104 h 123"/>
                <a:gd name="T26" fmla="*/ 38 w 117"/>
                <a:gd name="T27" fmla="*/ 102 h 123"/>
                <a:gd name="T28" fmla="*/ 51 w 117"/>
                <a:gd name="T29" fmla="*/ 91 h 123"/>
                <a:gd name="T30" fmla="*/ 58 w 117"/>
                <a:gd name="T31" fmla="*/ 88 h 123"/>
                <a:gd name="T32" fmla="*/ 65 w 117"/>
                <a:gd name="T33" fmla="*/ 91 h 123"/>
                <a:gd name="T34" fmla="*/ 67 w 117"/>
                <a:gd name="T35" fmla="*/ 97 h 123"/>
                <a:gd name="T36" fmla="*/ 65 w 117"/>
                <a:gd name="T37" fmla="*/ 104 h 123"/>
                <a:gd name="T38" fmla="*/ 45 w 117"/>
                <a:gd name="T39" fmla="*/ 121 h 123"/>
                <a:gd name="T40" fmla="*/ 33 w 117"/>
                <a:gd name="T41" fmla="*/ 123 h 123"/>
                <a:gd name="T42" fmla="*/ 11 w 117"/>
                <a:gd name="T43" fmla="*/ 114 h 123"/>
                <a:gd name="T44" fmla="*/ 3 w 117"/>
                <a:gd name="T45" fmla="*/ 102 h 123"/>
                <a:gd name="T46" fmla="*/ 3 w 117"/>
                <a:gd name="T47" fmla="*/ 79 h 123"/>
                <a:gd name="T48" fmla="*/ 32 w 117"/>
                <a:gd name="T49" fmla="*/ 47 h 123"/>
                <a:gd name="T50" fmla="*/ 54 w 117"/>
                <a:gd name="T51" fmla="*/ 38 h 123"/>
                <a:gd name="T52" fmla="*/ 97 w 117"/>
                <a:gd name="T53" fmla="*/ 3 h 123"/>
                <a:gd name="T54" fmla="*/ 108 w 117"/>
                <a:gd name="T55" fmla="*/ 9 h 123"/>
                <a:gd name="T56" fmla="*/ 117 w 117"/>
                <a:gd name="T57" fmla="*/ 32 h 123"/>
                <a:gd name="T58" fmla="*/ 108 w 117"/>
                <a:gd name="T59" fmla="*/ 54 h 123"/>
                <a:gd name="T60" fmla="*/ 75 w 117"/>
                <a:gd name="T61" fmla="*/ 83 h 123"/>
                <a:gd name="T62" fmla="*/ 63 w 117"/>
                <a:gd name="T63" fmla="*/ 85 h 123"/>
                <a:gd name="T64" fmla="*/ 42 w 117"/>
                <a:gd name="T65" fmla="*/ 76 h 123"/>
                <a:gd name="T66" fmla="*/ 54 w 117"/>
                <a:gd name="T67" fmla="*/ 62 h 123"/>
                <a:gd name="T68" fmla="*/ 58 w 117"/>
                <a:gd name="T69" fmla="*/ 64 h 123"/>
                <a:gd name="T70" fmla="*/ 63 w 117"/>
                <a:gd name="T71" fmla="*/ 66 h 123"/>
                <a:gd name="T72" fmla="*/ 70 w 117"/>
                <a:gd name="T73" fmla="*/ 64 h 123"/>
                <a:gd name="T74" fmla="*/ 95 w 117"/>
                <a:gd name="T75" fmla="*/ 41 h 123"/>
                <a:gd name="T76" fmla="*/ 97 w 117"/>
                <a:gd name="T77" fmla="*/ 36 h 123"/>
                <a:gd name="T78" fmla="*/ 97 w 117"/>
                <a:gd name="T79" fmla="*/ 29 h 123"/>
                <a:gd name="T80" fmla="*/ 95 w 117"/>
                <a:gd name="T81" fmla="*/ 24 h 123"/>
                <a:gd name="T82" fmla="*/ 91 w 117"/>
                <a:gd name="T83" fmla="*/ 21 h 123"/>
                <a:gd name="T84" fmla="*/ 86 w 117"/>
                <a:gd name="T85" fmla="*/ 19 h 123"/>
                <a:gd name="T86" fmla="*/ 79 w 117"/>
                <a:gd name="T87" fmla="*/ 21 h 123"/>
                <a:gd name="T88" fmla="*/ 67 w 117"/>
                <a:gd name="T89" fmla="*/ 32 h 123"/>
                <a:gd name="T90" fmla="*/ 61 w 117"/>
                <a:gd name="T91" fmla="*/ 34 h 123"/>
                <a:gd name="T92" fmla="*/ 54 w 117"/>
                <a:gd name="T93" fmla="*/ 32 h 123"/>
                <a:gd name="T94" fmla="*/ 51 w 117"/>
                <a:gd name="T95" fmla="*/ 25 h 123"/>
                <a:gd name="T96" fmla="*/ 54 w 117"/>
                <a:gd name="T97" fmla="*/ 19 h 123"/>
                <a:gd name="T98" fmla="*/ 74 w 117"/>
                <a:gd name="T99" fmla="*/ 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23">
                  <a:moveTo>
                    <a:pt x="54" y="38"/>
                  </a:moveTo>
                  <a:lnTo>
                    <a:pt x="61" y="38"/>
                  </a:lnTo>
                  <a:lnTo>
                    <a:pt x="66" y="41"/>
                  </a:lnTo>
                  <a:lnTo>
                    <a:pt x="72" y="43"/>
                  </a:lnTo>
                  <a:lnTo>
                    <a:pt x="75" y="45"/>
                  </a:lnTo>
                  <a:lnTo>
                    <a:pt x="76" y="47"/>
                  </a:lnTo>
                  <a:lnTo>
                    <a:pt x="78" y="47"/>
                  </a:lnTo>
                  <a:lnTo>
                    <a:pt x="63" y="62"/>
                  </a:lnTo>
                  <a:lnTo>
                    <a:pt x="62" y="60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9" y="59"/>
                  </a:lnTo>
                  <a:lnTo>
                    <a:pt x="46" y="60"/>
                  </a:lnTo>
                  <a:lnTo>
                    <a:pt x="24" y="83"/>
                  </a:lnTo>
                  <a:lnTo>
                    <a:pt x="21" y="85"/>
                  </a:lnTo>
                  <a:lnTo>
                    <a:pt x="20" y="88"/>
                  </a:lnTo>
                  <a:lnTo>
                    <a:pt x="20" y="91"/>
                  </a:lnTo>
                  <a:lnTo>
                    <a:pt x="20" y="94"/>
                  </a:lnTo>
                  <a:lnTo>
                    <a:pt x="21" y="97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7" y="102"/>
                  </a:lnTo>
                  <a:lnTo>
                    <a:pt x="31" y="104"/>
                  </a:lnTo>
                  <a:lnTo>
                    <a:pt x="33" y="104"/>
                  </a:lnTo>
                  <a:lnTo>
                    <a:pt x="36" y="104"/>
                  </a:lnTo>
                  <a:lnTo>
                    <a:pt x="38" y="102"/>
                  </a:lnTo>
                  <a:lnTo>
                    <a:pt x="41" y="100"/>
                  </a:lnTo>
                  <a:lnTo>
                    <a:pt x="51" y="91"/>
                  </a:lnTo>
                  <a:lnTo>
                    <a:pt x="54" y="89"/>
                  </a:lnTo>
                  <a:lnTo>
                    <a:pt x="58" y="88"/>
                  </a:lnTo>
                  <a:lnTo>
                    <a:pt x="61" y="89"/>
                  </a:lnTo>
                  <a:lnTo>
                    <a:pt x="65" y="91"/>
                  </a:lnTo>
                  <a:lnTo>
                    <a:pt x="66" y="94"/>
                  </a:lnTo>
                  <a:lnTo>
                    <a:pt x="67" y="97"/>
                  </a:lnTo>
                  <a:lnTo>
                    <a:pt x="66" y="101"/>
                  </a:lnTo>
                  <a:lnTo>
                    <a:pt x="65" y="104"/>
                  </a:lnTo>
                  <a:lnTo>
                    <a:pt x="55" y="114"/>
                  </a:lnTo>
                  <a:lnTo>
                    <a:pt x="45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21" y="121"/>
                  </a:lnTo>
                  <a:lnTo>
                    <a:pt x="11" y="114"/>
                  </a:lnTo>
                  <a:lnTo>
                    <a:pt x="10" y="113"/>
                  </a:lnTo>
                  <a:lnTo>
                    <a:pt x="3" y="102"/>
                  </a:lnTo>
                  <a:lnTo>
                    <a:pt x="0" y="91"/>
                  </a:lnTo>
                  <a:lnTo>
                    <a:pt x="3" y="79"/>
                  </a:lnTo>
                  <a:lnTo>
                    <a:pt x="10" y="70"/>
                  </a:lnTo>
                  <a:lnTo>
                    <a:pt x="32" y="47"/>
                  </a:lnTo>
                  <a:lnTo>
                    <a:pt x="42" y="40"/>
                  </a:lnTo>
                  <a:lnTo>
                    <a:pt x="54" y="38"/>
                  </a:lnTo>
                  <a:close/>
                  <a:moveTo>
                    <a:pt x="86" y="0"/>
                  </a:moveTo>
                  <a:lnTo>
                    <a:pt x="97" y="3"/>
                  </a:lnTo>
                  <a:lnTo>
                    <a:pt x="107" y="9"/>
                  </a:lnTo>
                  <a:lnTo>
                    <a:pt x="108" y="9"/>
                  </a:lnTo>
                  <a:lnTo>
                    <a:pt x="114" y="20"/>
                  </a:lnTo>
                  <a:lnTo>
                    <a:pt x="117" y="32"/>
                  </a:lnTo>
                  <a:lnTo>
                    <a:pt x="114" y="43"/>
                  </a:lnTo>
                  <a:lnTo>
                    <a:pt x="108" y="54"/>
                  </a:lnTo>
                  <a:lnTo>
                    <a:pt x="86" y="76"/>
                  </a:lnTo>
                  <a:lnTo>
                    <a:pt x="75" y="83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51" y="83"/>
                  </a:lnTo>
                  <a:lnTo>
                    <a:pt x="42" y="76"/>
                  </a:lnTo>
                  <a:lnTo>
                    <a:pt x="41" y="75"/>
                  </a:lnTo>
                  <a:lnTo>
                    <a:pt x="54" y="62"/>
                  </a:lnTo>
                  <a:lnTo>
                    <a:pt x="55" y="63"/>
                  </a:lnTo>
                  <a:lnTo>
                    <a:pt x="58" y="64"/>
                  </a:lnTo>
                  <a:lnTo>
                    <a:pt x="61" y="66"/>
                  </a:lnTo>
                  <a:lnTo>
                    <a:pt x="63" y="66"/>
                  </a:lnTo>
                  <a:lnTo>
                    <a:pt x="67" y="66"/>
                  </a:lnTo>
                  <a:lnTo>
                    <a:pt x="70" y="64"/>
                  </a:lnTo>
                  <a:lnTo>
                    <a:pt x="72" y="63"/>
                  </a:lnTo>
                  <a:lnTo>
                    <a:pt x="95" y="41"/>
                  </a:lnTo>
                  <a:lnTo>
                    <a:pt x="96" y="38"/>
                  </a:lnTo>
                  <a:lnTo>
                    <a:pt x="97" y="36"/>
                  </a:lnTo>
                  <a:lnTo>
                    <a:pt x="97" y="32"/>
                  </a:lnTo>
                  <a:lnTo>
                    <a:pt x="97" y="29"/>
                  </a:lnTo>
                  <a:lnTo>
                    <a:pt x="96" y="26"/>
                  </a:lnTo>
                  <a:lnTo>
                    <a:pt x="95" y="24"/>
                  </a:lnTo>
                  <a:lnTo>
                    <a:pt x="93" y="22"/>
                  </a:lnTo>
                  <a:lnTo>
                    <a:pt x="91" y="21"/>
                  </a:lnTo>
                  <a:lnTo>
                    <a:pt x="88" y="20"/>
                  </a:lnTo>
                  <a:lnTo>
                    <a:pt x="86" y="19"/>
                  </a:lnTo>
                  <a:lnTo>
                    <a:pt x="82" y="20"/>
                  </a:lnTo>
                  <a:lnTo>
                    <a:pt x="79" y="21"/>
                  </a:lnTo>
                  <a:lnTo>
                    <a:pt x="76" y="22"/>
                  </a:lnTo>
                  <a:lnTo>
                    <a:pt x="67" y="32"/>
                  </a:lnTo>
                  <a:lnTo>
                    <a:pt x="65" y="34"/>
                  </a:lnTo>
                  <a:lnTo>
                    <a:pt x="61" y="34"/>
                  </a:lnTo>
                  <a:lnTo>
                    <a:pt x="57" y="34"/>
                  </a:lnTo>
                  <a:lnTo>
                    <a:pt x="54" y="32"/>
                  </a:lnTo>
                  <a:lnTo>
                    <a:pt x="51" y="29"/>
                  </a:lnTo>
                  <a:lnTo>
                    <a:pt x="51" y="25"/>
                  </a:lnTo>
                  <a:lnTo>
                    <a:pt x="51" y="21"/>
                  </a:lnTo>
                  <a:lnTo>
                    <a:pt x="54" y="19"/>
                  </a:lnTo>
                  <a:lnTo>
                    <a:pt x="63" y="9"/>
                  </a:lnTo>
                  <a:lnTo>
                    <a:pt x="7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 219"/>
            <p:cNvSpPr>
              <a:spLocks noChangeAspect="1" noEditPoints="1"/>
            </p:cNvSpPr>
            <p:nvPr/>
          </p:nvSpPr>
          <p:spPr bwMode="auto">
            <a:xfrm>
              <a:off x="6796677" y="4440759"/>
              <a:ext cx="552602" cy="708894"/>
            </a:xfrm>
            <a:custGeom>
              <a:avLst/>
              <a:gdLst>
                <a:gd name="T0" fmla="*/ 49 w 99"/>
                <a:gd name="T1" fmla="*/ 17 h 127"/>
                <a:gd name="T2" fmla="*/ 36 w 99"/>
                <a:gd name="T3" fmla="*/ 21 h 127"/>
                <a:gd name="T4" fmla="*/ 26 w 99"/>
                <a:gd name="T5" fmla="*/ 31 h 127"/>
                <a:gd name="T6" fmla="*/ 22 w 99"/>
                <a:gd name="T7" fmla="*/ 46 h 127"/>
                <a:gd name="T8" fmla="*/ 26 w 99"/>
                <a:gd name="T9" fmla="*/ 60 h 127"/>
                <a:gd name="T10" fmla="*/ 36 w 99"/>
                <a:gd name="T11" fmla="*/ 69 h 127"/>
                <a:gd name="T12" fmla="*/ 49 w 99"/>
                <a:gd name="T13" fmla="*/ 73 h 127"/>
                <a:gd name="T14" fmla="*/ 64 w 99"/>
                <a:gd name="T15" fmla="*/ 69 h 127"/>
                <a:gd name="T16" fmla="*/ 74 w 99"/>
                <a:gd name="T17" fmla="*/ 60 h 127"/>
                <a:gd name="T18" fmla="*/ 78 w 99"/>
                <a:gd name="T19" fmla="*/ 46 h 127"/>
                <a:gd name="T20" fmla="*/ 74 w 99"/>
                <a:gd name="T21" fmla="*/ 31 h 127"/>
                <a:gd name="T22" fmla="*/ 64 w 99"/>
                <a:gd name="T23" fmla="*/ 21 h 127"/>
                <a:gd name="T24" fmla="*/ 49 w 99"/>
                <a:gd name="T25" fmla="*/ 17 h 127"/>
                <a:gd name="T26" fmla="*/ 49 w 99"/>
                <a:gd name="T27" fmla="*/ 0 h 127"/>
                <a:gd name="T28" fmla="*/ 69 w 99"/>
                <a:gd name="T29" fmla="*/ 4 h 127"/>
                <a:gd name="T30" fmla="*/ 85 w 99"/>
                <a:gd name="T31" fmla="*/ 14 h 127"/>
                <a:gd name="T32" fmla="*/ 95 w 99"/>
                <a:gd name="T33" fmla="*/ 30 h 127"/>
                <a:gd name="T34" fmla="*/ 99 w 99"/>
                <a:gd name="T35" fmla="*/ 50 h 127"/>
                <a:gd name="T36" fmla="*/ 99 w 99"/>
                <a:gd name="T37" fmla="*/ 55 h 127"/>
                <a:gd name="T38" fmla="*/ 97 w 99"/>
                <a:gd name="T39" fmla="*/ 72 h 127"/>
                <a:gd name="T40" fmla="*/ 89 w 99"/>
                <a:gd name="T41" fmla="*/ 89 h 127"/>
                <a:gd name="T42" fmla="*/ 80 w 99"/>
                <a:gd name="T43" fmla="*/ 102 h 127"/>
                <a:gd name="T44" fmla="*/ 69 w 99"/>
                <a:gd name="T45" fmla="*/ 113 h 127"/>
                <a:gd name="T46" fmla="*/ 60 w 99"/>
                <a:gd name="T47" fmla="*/ 120 h 127"/>
                <a:gd name="T48" fmla="*/ 53 w 99"/>
                <a:gd name="T49" fmla="*/ 126 h 127"/>
                <a:gd name="T50" fmla="*/ 51 w 99"/>
                <a:gd name="T51" fmla="*/ 127 h 127"/>
                <a:gd name="T52" fmla="*/ 48 w 99"/>
                <a:gd name="T53" fmla="*/ 126 h 127"/>
                <a:gd name="T54" fmla="*/ 43 w 99"/>
                <a:gd name="T55" fmla="*/ 122 h 127"/>
                <a:gd name="T56" fmla="*/ 34 w 99"/>
                <a:gd name="T57" fmla="*/ 115 h 127"/>
                <a:gd name="T58" fmla="*/ 25 w 99"/>
                <a:gd name="T59" fmla="*/ 106 h 127"/>
                <a:gd name="T60" fmla="*/ 15 w 99"/>
                <a:gd name="T61" fmla="*/ 94 h 127"/>
                <a:gd name="T62" fmla="*/ 8 w 99"/>
                <a:gd name="T63" fmla="*/ 80 h 127"/>
                <a:gd name="T64" fmla="*/ 2 w 99"/>
                <a:gd name="T65" fmla="*/ 65 h 127"/>
                <a:gd name="T66" fmla="*/ 1 w 99"/>
                <a:gd name="T67" fmla="*/ 58 h 127"/>
                <a:gd name="T68" fmla="*/ 0 w 99"/>
                <a:gd name="T69" fmla="*/ 50 h 127"/>
                <a:gd name="T70" fmla="*/ 4 w 99"/>
                <a:gd name="T71" fmla="*/ 30 h 127"/>
                <a:gd name="T72" fmla="*/ 14 w 99"/>
                <a:gd name="T73" fmla="*/ 14 h 127"/>
                <a:gd name="T74" fmla="*/ 30 w 99"/>
                <a:gd name="T75" fmla="*/ 4 h 127"/>
                <a:gd name="T76" fmla="*/ 49 w 99"/>
                <a:gd name="T7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27">
                  <a:moveTo>
                    <a:pt x="49" y="17"/>
                  </a:moveTo>
                  <a:lnTo>
                    <a:pt x="36" y="21"/>
                  </a:lnTo>
                  <a:lnTo>
                    <a:pt x="26" y="31"/>
                  </a:lnTo>
                  <a:lnTo>
                    <a:pt x="22" y="46"/>
                  </a:lnTo>
                  <a:lnTo>
                    <a:pt x="26" y="60"/>
                  </a:lnTo>
                  <a:lnTo>
                    <a:pt x="36" y="69"/>
                  </a:lnTo>
                  <a:lnTo>
                    <a:pt x="49" y="73"/>
                  </a:lnTo>
                  <a:lnTo>
                    <a:pt x="64" y="69"/>
                  </a:lnTo>
                  <a:lnTo>
                    <a:pt x="74" y="60"/>
                  </a:lnTo>
                  <a:lnTo>
                    <a:pt x="78" y="46"/>
                  </a:lnTo>
                  <a:lnTo>
                    <a:pt x="74" y="31"/>
                  </a:lnTo>
                  <a:lnTo>
                    <a:pt x="64" y="21"/>
                  </a:lnTo>
                  <a:lnTo>
                    <a:pt x="49" y="17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4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9" y="55"/>
                  </a:lnTo>
                  <a:lnTo>
                    <a:pt x="97" y="72"/>
                  </a:lnTo>
                  <a:lnTo>
                    <a:pt x="89" y="89"/>
                  </a:lnTo>
                  <a:lnTo>
                    <a:pt x="80" y="102"/>
                  </a:lnTo>
                  <a:lnTo>
                    <a:pt x="69" y="113"/>
                  </a:lnTo>
                  <a:lnTo>
                    <a:pt x="60" y="120"/>
                  </a:lnTo>
                  <a:lnTo>
                    <a:pt x="53" y="126"/>
                  </a:lnTo>
                  <a:lnTo>
                    <a:pt x="51" y="127"/>
                  </a:lnTo>
                  <a:lnTo>
                    <a:pt x="48" y="126"/>
                  </a:lnTo>
                  <a:lnTo>
                    <a:pt x="43" y="122"/>
                  </a:lnTo>
                  <a:lnTo>
                    <a:pt x="34" y="115"/>
                  </a:lnTo>
                  <a:lnTo>
                    <a:pt x="25" y="106"/>
                  </a:lnTo>
                  <a:lnTo>
                    <a:pt x="15" y="94"/>
                  </a:lnTo>
                  <a:lnTo>
                    <a:pt x="8" y="80"/>
                  </a:lnTo>
                  <a:lnTo>
                    <a:pt x="2" y="65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 221"/>
            <p:cNvSpPr>
              <a:spLocks noChangeAspect="1"/>
            </p:cNvSpPr>
            <p:nvPr/>
          </p:nvSpPr>
          <p:spPr bwMode="auto">
            <a:xfrm>
              <a:off x="6966885" y="2693198"/>
              <a:ext cx="717139" cy="688225"/>
            </a:xfrm>
            <a:custGeom>
              <a:avLst/>
              <a:gdLst>
                <a:gd name="T0" fmla="*/ 61 w 124"/>
                <a:gd name="T1" fmla="*/ 0 h 119"/>
                <a:gd name="T2" fmla="*/ 82 w 124"/>
                <a:gd name="T3" fmla="*/ 38 h 119"/>
                <a:gd name="T4" fmla="*/ 124 w 124"/>
                <a:gd name="T5" fmla="*/ 45 h 119"/>
                <a:gd name="T6" fmla="*/ 95 w 124"/>
                <a:gd name="T7" fmla="*/ 77 h 119"/>
                <a:gd name="T8" fmla="*/ 101 w 124"/>
                <a:gd name="T9" fmla="*/ 119 h 119"/>
                <a:gd name="T10" fmla="*/ 61 w 124"/>
                <a:gd name="T11" fmla="*/ 100 h 119"/>
                <a:gd name="T12" fmla="*/ 23 w 124"/>
                <a:gd name="T13" fmla="*/ 119 h 119"/>
                <a:gd name="T14" fmla="*/ 29 w 124"/>
                <a:gd name="T15" fmla="*/ 77 h 119"/>
                <a:gd name="T16" fmla="*/ 0 w 124"/>
                <a:gd name="T17" fmla="*/ 45 h 119"/>
                <a:gd name="T18" fmla="*/ 42 w 124"/>
                <a:gd name="T19" fmla="*/ 38 h 119"/>
                <a:gd name="T20" fmla="*/ 61 w 124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9">
                  <a:moveTo>
                    <a:pt x="61" y="0"/>
                  </a:moveTo>
                  <a:lnTo>
                    <a:pt x="82" y="38"/>
                  </a:lnTo>
                  <a:lnTo>
                    <a:pt x="124" y="45"/>
                  </a:lnTo>
                  <a:lnTo>
                    <a:pt x="95" y="77"/>
                  </a:lnTo>
                  <a:lnTo>
                    <a:pt x="101" y="119"/>
                  </a:lnTo>
                  <a:lnTo>
                    <a:pt x="61" y="100"/>
                  </a:lnTo>
                  <a:lnTo>
                    <a:pt x="23" y="119"/>
                  </a:lnTo>
                  <a:lnTo>
                    <a:pt x="29" y="77"/>
                  </a:lnTo>
                  <a:lnTo>
                    <a:pt x="0" y="45"/>
                  </a:lnTo>
                  <a:lnTo>
                    <a:pt x="42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1957953" y="2123087"/>
            <a:ext cx="2326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测控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1501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心理委员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631649" y="3928319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新闻中心记者部骨干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03020" y="2323142"/>
            <a:ext cx="321062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Robomaster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团队嵌软成员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60854" y="3835176"/>
            <a:ext cx="1467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文学爱好者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56" y="2196518"/>
            <a:ext cx="1179716" cy="145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队伍简介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冷清</a:t>
            </a:r>
            <a:r>
              <a:rPr kumimoji="1" lang="zh-CN" altLang="en-US" dirty="0"/>
              <a:t>谱</a:t>
            </a:r>
          </a:p>
        </p:txBody>
      </p:sp>
      <p:grpSp>
        <p:nvGrpSpPr>
          <p:cNvPr id="28" name="组合 30"/>
          <p:cNvGrpSpPr/>
          <p:nvPr/>
        </p:nvGrpSpPr>
        <p:grpSpPr>
          <a:xfrm>
            <a:off x="4580622" y="2275407"/>
            <a:ext cx="2807770" cy="2574076"/>
            <a:chOff x="4171462" y="1900549"/>
            <a:chExt cx="3881422" cy="3558366"/>
          </a:xfrm>
        </p:grpSpPr>
        <p:sp>
          <p:nvSpPr>
            <p:cNvPr id="29" name="矩形 28"/>
            <p:cNvSpPr>
              <a:spLocks noChangeAspect="1"/>
            </p:cNvSpPr>
            <p:nvPr/>
          </p:nvSpPr>
          <p:spPr>
            <a:xfrm>
              <a:off x="6013557" y="1900549"/>
              <a:ext cx="2039327" cy="20393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矩形 30"/>
            <p:cNvSpPr>
              <a:spLocks noChangeAspect="1"/>
            </p:cNvSpPr>
            <p:nvPr/>
          </p:nvSpPr>
          <p:spPr>
            <a:xfrm>
              <a:off x="4171462" y="2064699"/>
              <a:ext cx="1529326" cy="15293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矩形 32"/>
            <p:cNvSpPr>
              <a:spLocks noChangeAspect="1"/>
            </p:cNvSpPr>
            <p:nvPr/>
          </p:nvSpPr>
          <p:spPr>
            <a:xfrm>
              <a:off x="6554689" y="4311807"/>
              <a:ext cx="1019551" cy="10195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矩形 33"/>
            <p:cNvSpPr>
              <a:spLocks noChangeAspect="1"/>
            </p:cNvSpPr>
            <p:nvPr/>
          </p:nvSpPr>
          <p:spPr>
            <a:xfrm>
              <a:off x="6427359" y="4184476"/>
              <a:ext cx="1274439" cy="1274439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矩形 34"/>
            <p:cNvSpPr>
              <a:spLocks noChangeAspect="1"/>
            </p:cNvSpPr>
            <p:nvPr/>
          </p:nvSpPr>
          <p:spPr>
            <a:xfrm>
              <a:off x="5248895" y="4312549"/>
              <a:ext cx="764663" cy="7646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矩形 35"/>
            <p:cNvSpPr>
              <a:spLocks noChangeAspect="1"/>
            </p:cNvSpPr>
            <p:nvPr/>
          </p:nvSpPr>
          <p:spPr>
            <a:xfrm>
              <a:off x="5121563" y="4185219"/>
              <a:ext cx="1019551" cy="101955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 217"/>
            <p:cNvSpPr>
              <a:spLocks noChangeAspect="1" noEditPoints="1"/>
            </p:cNvSpPr>
            <p:nvPr/>
          </p:nvSpPr>
          <p:spPr bwMode="auto">
            <a:xfrm>
              <a:off x="4458103" y="2309463"/>
              <a:ext cx="930802" cy="945694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 218"/>
            <p:cNvSpPr>
              <a:spLocks noChangeAspect="1" noEditPoints="1"/>
            </p:cNvSpPr>
            <p:nvPr/>
          </p:nvSpPr>
          <p:spPr bwMode="auto">
            <a:xfrm>
              <a:off x="5353583" y="4384787"/>
              <a:ext cx="554637" cy="583082"/>
            </a:xfrm>
            <a:custGeom>
              <a:avLst/>
              <a:gdLst>
                <a:gd name="T0" fmla="*/ 61 w 117"/>
                <a:gd name="T1" fmla="*/ 38 h 123"/>
                <a:gd name="T2" fmla="*/ 72 w 117"/>
                <a:gd name="T3" fmla="*/ 43 h 123"/>
                <a:gd name="T4" fmla="*/ 76 w 117"/>
                <a:gd name="T5" fmla="*/ 47 h 123"/>
                <a:gd name="T6" fmla="*/ 63 w 117"/>
                <a:gd name="T7" fmla="*/ 62 h 123"/>
                <a:gd name="T8" fmla="*/ 61 w 117"/>
                <a:gd name="T9" fmla="*/ 59 h 123"/>
                <a:gd name="T10" fmla="*/ 54 w 117"/>
                <a:gd name="T11" fmla="*/ 57 h 123"/>
                <a:gd name="T12" fmla="*/ 49 w 117"/>
                <a:gd name="T13" fmla="*/ 59 h 123"/>
                <a:gd name="T14" fmla="*/ 24 w 117"/>
                <a:gd name="T15" fmla="*/ 83 h 123"/>
                <a:gd name="T16" fmla="*/ 20 w 117"/>
                <a:gd name="T17" fmla="*/ 88 h 123"/>
                <a:gd name="T18" fmla="*/ 20 w 117"/>
                <a:gd name="T19" fmla="*/ 94 h 123"/>
                <a:gd name="T20" fmla="*/ 24 w 117"/>
                <a:gd name="T21" fmla="*/ 100 h 123"/>
                <a:gd name="T22" fmla="*/ 27 w 117"/>
                <a:gd name="T23" fmla="*/ 102 h 123"/>
                <a:gd name="T24" fmla="*/ 33 w 117"/>
                <a:gd name="T25" fmla="*/ 104 h 123"/>
                <a:gd name="T26" fmla="*/ 38 w 117"/>
                <a:gd name="T27" fmla="*/ 102 h 123"/>
                <a:gd name="T28" fmla="*/ 51 w 117"/>
                <a:gd name="T29" fmla="*/ 91 h 123"/>
                <a:gd name="T30" fmla="*/ 58 w 117"/>
                <a:gd name="T31" fmla="*/ 88 h 123"/>
                <a:gd name="T32" fmla="*/ 65 w 117"/>
                <a:gd name="T33" fmla="*/ 91 h 123"/>
                <a:gd name="T34" fmla="*/ 67 w 117"/>
                <a:gd name="T35" fmla="*/ 97 h 123"/>
                <a:gd name="T36" fmla="*/ 65 w 117"/>
                <a:gd name="T37" fmla="*/ 104 h 123"/>
                <a:gd name="T38" fmla="*/ 45 w 117"/>
                <a:gd name="T39" fmla="*/ 121 h 123"/>
                <a:gd name="T40" fmla="*/ 33 w 117"/>
                <a:gd name="T41" fmla="*/ 123 h 123"/>
                <a:gd name="T42" fmla="*/ 11 w 117"/>
                <a:gd name="T43" fmla="*/ 114 h 123"/>
                <a:gd name="T44" fmla="*/ 3 w 117"/>
                <a:gd name="T45" fmla="*/ 102 h 123"/>
                <a:gd name="T46" fmla="*/ 3 w 117"/>
                <a:gd name="T47" fmla="*/ 79 h 123"/>
                <a:gd name="T48" fmla="*/ 32 w 117"/>
                <a:gd name="T49" fmla="*/ 47 h 123"/>
                <a:gd name="T50" fmla="*/ 54 w 117"/>
                <a:gd name="T51" fmla="*/ 38 h 123"/>
                <a:gd name="T52" fmla="*/ 97 w 117"/>
                <a:gd name="T53" fmla="*/ 3 h 123"/>
                <a:gd name="T54" fmla="*/ 108 w 117"/>
                <a:gd name="T55" fmla="*/ 9 h 123"/>
                <a:gd name="T56" fmla="*/ 117 w 117"/>
                <a:gd name="T57" fmla="*/ 32 h 123"/>
                <a:gd name="T58" fmla="*/ 108 w 117"/>
                <a:gd name="T59" fmla="*/ 54 h 123"/>
                <a:gd name="T60" fmla="*/ 75 w 117"/>
                <a:gd name="T61" fmla="*/ 83 h 123"/>
                <a:gd name="T62" fmla="*/ 63 w 117"/>
                <a:gd name="T63" fmla="*/ 85 h 123"/>
                <a:gd name="T64" fmla="*/ 42 w 117"/>
                <a:gd name="T65" fmla="*/ 76 h 123"/>
                <a:gd name="T66" fmla="*/ 54 w 117"/>
                <a:gd name="T67" fmla="*/ 62 h 123"/>
                <a:gd name="T68" fmla="*/ 58 w 117"/>
                <a:gd name="T69" fmla="*/ 64 h 123"/>
                <a:gd name="T70" fmla="*/ 63 w 117"/>
                <a:gd name="T71" fmla="*/ 66 h 123"/>
                <a:gd name="T72" fmla="*/ 70 w 117"/>
                <a:gd name="T73" fmla="*/ 64 h 123"/>
                <a:gd name="T74" fmla="*/ 95 w 117"/>
                <a:gd name="T75" fmla="*/ 41 h 123"/>
                <a:gd name="T76" fmla="*/ 97 w 117"/>
                <a:gd name="T77" fmla="*/ 36 h 123"/>
                <a:gd name="T78" fmla="*/ 97 w 117"/>
                <a:gd name="T79" fmla="*/ 29 h 123"/>
                <a:gd name="T80" fmla="*/ 95 w 117"/>
                <a:gd name="T81" fmla="*/ 24 h 123"/>
                <a:gd name="T82" fmla="*/ 91 w 117"/>
                <a:gd name="T83" fmla="*/ 21 h 123"/>
                <a:gd name="T84" fmla="*/ 86 w 117"/>
                <a:gd name="T85" fmla="*/ 19 h 123"/>
                <a:gd name="T86" fmla="*/ 79 w 117"/>
                <a:gd name="T87" fmla="*/ 21 h 123"/>
                <a:gd name="T88" fmla="*/ 67 w 117"/>
                <a:gd name="T89" fmla="*/ 32 h 123"/>
                <a:gd name="T90" fmla="*/ 61 w 117"/>
                <a:gd name="T91" fmla="*/ 34 h 123"/>
                <a:gd name="T92" fmla="*/ 54 w 117"/>
                <a:gd name="T93" fmla="*/ 32 h 123"/>
                <a:gd name="T94" fmla="*/ 51 w 117"/>
                <a:gd name="T95" fmla="*/ 25 h 123"/>
                <a:gd name="T96" fmla="*/ 54 w 117"/>
                <a:gd name="T97" fmla="*/ 19 h 123"/>
                <a:gd name="T98" fmla="*/ 74 w 117"/>
                <a:gd name="T99" fmla="*/ 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23">
                  <a:moveTo>
                    <a:pt x="54" y="38"/>
                  </a:moveTo>
                  <a:lnTo>
                    <a:pt x="61" y="38"/>
                  </a:lnTo>
                  <a:lnTo>
                    <a:pt x="66" y="41"/>
                  </a:lnTo>
                  <a:lnTo>
                    <a:pt x="72" y="43"/>
                  </a:lnTo>
                  <a:lnTo>
                    <a:pt x="75" y="45"/>
                  </a:lnTo>
                  <a:lnTo>
                    <a:pt x="76" y="47"/>
                  </a:lnTo>
                  <a:lnTo>
                    <a:pt x="78" y="47"/>
                  </a:lnTo>
                  <a:lnTo>
                    <a:pt x="63" y="62"/>
                  </a:lnTo>
                  <a:lnTo>
                    <a:pt x="62" y="60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9" y="59"/>
                  </a:lnTo>
                  <a:lnTo>
                    <a:pt x="46" y="60"/>
                  </a:lnTo>
                  <a:lnTo>
                    <a:pt x="24" y="83"/>
                  </a:lnTo>
                  <a:lnTo>
                    <a:pt x="21" y="85"/>
                  </a:lnTo>
                  <a:lnTo>
                    <a:pt x="20" y="88"/>
                  </a:lnTo>
                  <a:lnTo>
                    <a:pt x="20" y="91"/>
                  </a:lnTo>
                  <a:lnTo>
                    <a:pt x="20" y="94"/>
                  </a:lnTo>
                  <a:lnTo>
                    <a:pt x="21" y="97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7" y="102"/>
                  </a:lnTo>
                  <a:lnTo>
                    <a:pt x="31" y="104"/>
                  </a:lnTo>
                  <a:lnTo>
                    <a:pt x="33" y="104"/>
                  </a:lnTo>
                  <a:lnTo>
                    <a:pt x="36" y="104"/>
                  </a:lnTo>
                  <a:lnTo>
                    <a:pt x="38" y="102"/>
                  </a:lnTo>
                  <a:lnTo>
                    <a:pt x="41" y="100"/>
                  </a:lnTo>
                  <a:lnTo>
                    <a:pt x="51" y="91"/>
                  </a:lnTo>
                  <a:lnTo>
                    <a:pt x="54" y="89"/>
                  </a:lnTo>
                  <a:lnTo>
                    <a:pt x="58" y="88"/>
                  </a:lnTo>
                  <a:lnTo>
                    <a:pt x="61" y="89"/>
                  </a:lnTo>
                  <a:lnTo>
                    <a:pt x="65" y="91"/>
                  </a:lnTo>
                  <a:lnTo>
                    <a:pt x="66" y="94"/>
                  </a:lnTo>
                  <a:lnTo>
                    <a:pt x="67" y="97"/>
                  </a:lnTo>
                  <a:lnTo>
                    <a:pt x="66" y="101"/>
                  </a:lnTo>
                  <a:lnTo>
                    <a:pt x="65" y="104"/>
                  </a:lnTo>
                  <a:lnTo>
                    <a:pt x="55" y="114"/>
                  </a:lnTo>
                  <a:lnTo>
                    <a:pt x="45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21" y="121"/>
                  </a:lnTo>
                  <a:lnTo>
                    <a:pt x="11" y="114"/>
                  </a:lnTo>
                  <a:lnTo>
                    <a:pt x="10" y="113"/>
                  </a:lnTo>
                  <a:lnTo>
                    <a:pt x="3" y="102"/>
                  </a:lnTo>
                  <a:lnTo>
                    <a:pt x="0" y="91"/>
                  </a:lnTo>
                  <a:lnTo>
                    <a:pt x="3" y="79"/>
                  </a:lnTo>
                  <a:lnTo>
                    <a:pt x="10" y="70"/>
                  </a:lnTo>
                  <a:lnTo>
                    <a:pt x="32" y="47"/>
                  </a:lnTo>
                  <a:lnTo>
                    <a:pt x="42" y="40"/>
                  </a:lnTo>
                  <a:lnTo>
                    <a:pt x="54" y="38"/>
                  </a:lnTo>
                  <a:close/>
                  <a:moveTo>
                    <a:pt x="86" y="0"/>
                  </a:moveTo>
                  <a:lnTo>
                    <a:pt x="97" y="3"/>
                  </a:lnTo>
                  <a:lnTo>
                    <a:pt x="107" y="9"/>
                  </a:lnTo>
                  <a:lnTo>
                    <a:pt x="108" y="9"/>
                  </a:lnTo>
                  <a:lnTo>
                    <a:pt x="114" y="20"/>
                  </a:lnTo>
                  <a:lnTo>
                    <a:pt x="117" y="32"/>
                  </a:lnTo>
                  <a:lnTo>
                    <a:pt x="114" y="43"/>
                  </a:lnTo>
                  <a:lnTo>
                    <a:pt x="108" y="54"/>
                  </a:lnTo>
                  <a:lnTo>
                    <a:pt x="86" y="76"/>
                  </a:lnTo>
                  <a:lnTo>
                    <a:pt x="75" y="83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51" y="83"/>
                  </a:lnTo>
                  <a:lnTo>
                    <a:pt x="42" y="76"/>
                  </a:lnTo>
                  <a:lnTo>
                    <a:pt x="41" y="75"/>
                  </a:lnTo>
                  <a:lnTo>
                    <a:pt x="54" y="62"/>
                  </a:lnTo>
                  <a:lnTo>
                    <a:pt x="55" y="63"/>
                  </a:lnTo>
                  <a:lnTo>
                    <a:pt x="58" y="64"/>
                  </a:lnTo>
                  <a:lnTo>
                    <a:pt x="61" y="66"/>
                  </a:lnTo>
                  <a:lnTo>
                    <a:pt x="63" y="66"/>
                  </a:lnTo>
                  <a:lnTo>
                    <a:pt x="67" y="66"/>
                  </a:lnTo>
                  <a:lnTo>
                    <a:pt x="70" y="64"/>
                  </a:lnTo>
                  <a:lnTo>
                    <a:pt x="72" y="63"/>
                  </a:lnTo>
                  <a:lnTo>
                    <a:pt x="95" y="41"/>
                  </a:lnTo>
                  <a:lnTo>
                    <a:pt x="96" y="38"/>
                  </a:lnTo>
                  <a:lnTo>
                    <a:pt x="97" y="36"/>
                  </a:lnTo>
                  <a:lnTo>
                    <a:pt x="97" y="32"/>
                  </a:lnTo>
                  <a:lnTo>
                    <a:pt x="97" y="29"/>
                  </a:lnTo>
                  <a:lnTo>
                    <a:pt x="96" y="26"/>
                  </a:lnTo>
                  <a:lnTo>
                    <a:pt x="95" y="24"/>
                  </a:lnTo>
                  <a:lnTo>
                    <a:pt x="93" y="22"/>
                  </a:lnTo>
                  <a:lnTo>
                    <a:pt x="91" y="21"/>
                  </a:lnTo>
                  <a:lnTo>
                    <a:pt x="88" y="20"/>
                  </a:lnTo>
                  <a:lnTo>
                    <a:pt x="86" y="19"/>
                  </a:lnTo>
                  <a:lnTo>
                    <a:pt x="82" y="20"/>
                  </a:lnTo>
                  <a:lnTo>
                    <a:pt x="79" y="21"/>
                  </a:lnTo>
                  <a:lnTo>
                    <a:pt x="76" y="22"/>
                  </a:lnTo>
                  <a:lnTo>
                    <a:pt x="67" y="32"/>
                  </a:lnTo>
                  <a:lnTo>
                    <a:pt x="65" y="34"/>
                  </a:lnTo>
                  <a:lnTo>
                    <a:pt x="61" y="34"/>
                  </a:lnTo>
                  <a:lnTo>
                    <a:pt x="57" y="34"/>
                  </a:lnTo>
                  <a:lnTo>
                    <a:pt x="54" y="32"/>
                  </a:lnTo>
                  <a:lnTo>
                    <a:pt x="51" y="29"/>
                  </a:lnTo>
                  <a:lnTo>
                    <a:pt x="51" y="25"/>
                  </a:lnTo>
                  <a:lnTo>
                    <a:pt x="51" y="21"/>
                  </a:lnTo>
                  <a:lnTo>
                    <a:pt x="54" y="19"/>
                  </a:lnTo>
                  <a:lnTo>
                    <a:pt x="63" y="9"/>
                  </a:lnTo>
                  <a:lnTo>
                    <a:pt x="7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 219"/>
            <p:cNvSpPr>
              <a:spLocks noChangeAspect="1" noEditPoints="1"/>
            </p:cNvSpPr>
            <p:nvPr/>
          </p:nvSpPr>
          <p:spPr bwMode="auto">
            <a:xfrm>
              <a:off x="6796677" y="4440759"/>
              <a:ext cx="552602" cy="708894"/>
            </a:xfrm>
            <a:custGeom>
              <a:avLst/>
              <a:gdLst>
                <a:gd name="T0" fmla="*/ 49 w 99"/>
                <a:gd name="T1" fmla="*/ 17 h 127"/>
                <a:gd name="T2" fmla="*/ 36 w 99"/>
                <a:gd name="T3" fmla="*/ 21 h 127"/>
                <a:gd name="T4" fmla="*/ 26 w 99"/>
                <a:gd name="T5" fmla="*/ 31 h 127"/>
                <a:gd name="T6" fmla="*/ 22 w 99"/>
                <a:gd name="T7" fmla="*/ 46 h 127"/>
                <a:gd name="T8" fmla="*/ 26 w 99"/>
                <a:gd name="T9" fmla="*/ 60 h 127"/>
                <a:gd name="T10" fmla="*/ 36 w 99"/>
                <a:gd name="T11" fmla="*/ 69 h 127"/>
                <a:gd name="T12" fmla="*/ 49 w 99"/>
                <a:gd name="T13" fmla="*/ 73 h 127"/>
                <a:gd name="T14" fmla="*/ 64 w 99"/>
                <a:gd name="T15" fmla="*/ 69 h 127"/>
                <a:gd name="T16" fmla="*/ 74 w 99"/>
                <a:gd name="T17" fmla="*/ 60 h 127"/>
                <a:gd name="T18" fmla="*/ 78 w 99"/>
                <a:gd name="T19" fmla="*/ 46 h 127"/>
                <a:gd name="T20" fmla="*/ 74 w 99"/>
                <a:gd name="T21" fmla="*/ 31 h 127"/>
                <a:gd name="T22" fmla="*/ 64 w 99"/>
                <a:gd name="T23" fmla="*/ 21 h 127"/>
                <a:gd name="T24" fmla="*/ 49 w 99"/>
                <a:gd name="T25" fmla="*/ 17 h 127"/>
                <a:gd name="T26" fmla="*/ 49 w 99"/>
                <a:gd name="T27" fmla="*/ 0 h 127"/>
                <a:gd name="T28" fmla="*/ 69 w 99"/>
                <a:gd name="T29" fmla="*/ 4 h 127"/>
                <a:gd name="T30" fmla="*/ 85 w 99"/>
                <a:gd name="T31" fmla="*/ 14 h 127"/>
                <a:gd name="T32" fmla="*/ 95 w 99"/>
                <a:gd name="T33" fmla="*/ 30 h 127"/>
                <a:gd name="T34" fmla="*/ 99 w 99"/>
                <a:gd name="T35" fmla="*/ 50 h 127"/>
                <a:gd name="T36" fmla="*/ 99 w 99"/>
                <a:gd name="T37" fmla="*/ 55 h 127"/>
                <a:gd name="T38" fmla="*/ 97 w 99"/>
                <a:gd name="T39" fmla="*/ 72 h 127"/>
                <a:gd name="T40" fmla="*/ 89 w 99"/>
                <a:gd name="T41" fmla="*/ 89 h 127"/>
                <a:gd name="T42" fmla="*/ 80 w 99"/>
                <a:gd name="T43" fmla="*/ 102 h 127"/>
                <a:gd name="T44" fmla="*/ 69 w 99"/>
                <a:gd name="T45" fmla="*/ 113 h 127"/>
                <a:gd name="T46" fmla="*/ 60 w 99"/>
                <a:gd name="T47" fmla="*/ 120 h 127"/>
                <a:gd name="T48" fmla="*/ 53 w 99"/>
                <a:gd name="T49" fmla="*/ 126 h 127"/>
                <a:gd name="T50" fmla="*/ 51 w 99"/>
                <a:gd name="T51" fmla="*/ 127 h 127"/>
                <a:gd name="T52" fmla="*/ 48 w 99"/>
                <a:gd name="T53" fmla="*/ 126 h 127"/>
                <a:gd name="T54" fmla="*/ 43 w 99"/>
                <a:gd name="T55" fmla="*/ 122 h 127"/>
                <a:gd name="T56" fmla="*/ 34 w 99"/>
                <a:gd name="T57" fmla="*/ 115 h 127"/>
                <a:gd name="T58" fmla="*/ 25 w 99"/>
                <a:gd name="T59" fmla="*/ 106 h 127"/>
                <a:gd name="T60" fmla="*/ 15 w 99"/>
                <a:gd name="T61" fmla="*/ 94 h 127"/>
                <a:gd name="T62" fmla="*/ 8 w 99"/>
                <a:gd name="T63" fmla="*/ 80 h 127"/>
                <a:gd name="T64" fmla="*/ 2 w 99"/>
                <a:gd name="T65" fmla="*/ 65 h 127"/>
                <a:gd name="T66" fmla="*/ 1 w 99"/>
                <a:gd name="T67" fmla="*/ 58 h 127"/>
                <a:gd name="T68" fmla="*/ 0 w 99"/>
                <a:gd name="T69" fmla="*/ 50 h 127"/>
                <a:gd name="T70" fmla="*/ 4 w 99"/>
                <a:gd name="T71" fmla="*/ 30 h 127"/>
                <a:gd name="T72" fmla="*/ 14 w 99"/>
                <a:gd name="T73" fmla="*/ 14 h 127"/>
                <a:gd name="T74" fmla="*/ 30 w 99"/>
                <a:gd name="T75" fmla="*/ 4 h 127"/>
                <a:gd name="T76" fmla="*/ 49 w 99"/>
                <a:gd name="T7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27">
                  <a:moveTo>
                    <a:pt x="49" y="17"/>
                  </a:moveTo>
                  <a:lnTo>
                    <a:pt x="36" y="21"/>
                  </a:lnTo>
                  <a:lnTo>
                    <a:pt x="26" y="31"/>
                  </a:lnTo>
                  <a:lnTo>
                    <a:pt x="22" y="46"/>
                  </a:lnTo>
                  <a:lnTo>
                    <a:pt x="26" y="60"/>
                  </a:lnTo>
                  <a:lnTo>
                    <a:pt x="36" y="69"/>
                  </a:lnTo>
                  <a:lnTo>
                    <a:pt x="49" y="73"/>
                  </a:lnTo>
                  <a:lnTo>
                    <a:pt x="64" y="69"/>
                  </a:lnTo>
                  <a:lnTo>
                    <a:pt x="74" y="60"/>
                  </a:lnTo>
                  <a:lnTo>
                    <a:pt x="78" y="46"/>
                  </a:lnTo>
                  <a:lnTo>
                    <a:pt x="74" y="31"/>
                  </a:lnTo>
                  <a:lnTo>
                    <a:pt x="64" y="21"/>
                  </a:lnTo>
                  <a:lnTo>
                    <a:pt x="49" y="17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4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9" y="55"/>
                  </a:lnTo>
                  <a:lnTo>
                    <a:pt x="97" y="72"/>
                  </a:lnTo>
                  <a:lnTo>
                    <a:pt x="89" y="89"/>
                  </a:lnTo>
                  <a:lnTo>
                    <a:pt x="80" y="102"/>
                  </a:lnTo>
                  <a:lnTo>
                    <a:pt x="69" y="113"/>
                  </a:lnTo>
                  <a:lnTo>
                    <a:pt x="60" y="120"/>
                  </a:lnTo>
                  <a:lnTo>
                    <a:pt x="53" y="126"/>
                  </a:lnTo>
                  <a:lnTo>
                    <a:pt x="51" y="127"/>
                  </a:lnTo>
                  <a:lnTo>
                    <a:pt x="48" y="126"/>
                  </a:lnTo>
                  <a:lnTo>
                    <a:pt x="43" y="122"/>
                  </a:lnTo>
                  <a:lnTo>
                    <a:pt x="34" y="115"/>
                  </a:lnTo>
                  <a:lnTo>
                    <a:pt x="25" y="106"/>
                  </a:lnTo>
                  <a:lnTo>
                    <a:pt x="15" y="94"/>
                  </a:lnTo>
                  <a:lnTo>
                    <a:pt x="8" y="80"/>
                  </a:lnTo>
                  <a:lnTo>
                    <a:pt x="2" y="65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 221"/>
            <p:cNvSpPr>
              <a:spLocks noChangeAspect="1"/>
            </p:cNvSpPr>
            <p:nvPr/>
          </p:nvSpPr>
          <p:spPr bwMode="auto">
            <a:xfrm>
              <a:off x="6966885" y="2693198"/>
              <a:ext cx="717139" cy="688225"/>
            </a:xfrm>
            <a:custGeom>
              <a:avLst/>
              <a:gdLst>
                <a:gd name="T0" fmla="*/ 61 w 124"/>
                <a:gd name="T1" fmla="*/ 0 h 119"/>
                <a:gd name="T2" fmla="*/ 82 w 124"/>
                <a:gd name="T3" fmla="*/ 38 h 119"/>
                <a:gd name="T4" fmla="*/ 124 w 124"/>
                <a:gd name="T5" fmla="*/ 45 h 119"/>
                <a:gd name="T6" fmla="*/ 95 w 124"/>
                <a:gd name="T7" fmla="*/ 77 h 119"/>
                <a:gd name="T8" fmla="*/ 101 w 124"/>
                <a:gd name="T9" fmla="*/ 119 h 119"/>
                <a:gd name="T10" fmla="*/ 61 w 124"/>
                <a:gd name="T11" fmla="*/ 100 h 119"/>
                <a:gd name="T12" fmla="*/ 23 w 124"/>
                <a:gd name="T13" fmla="*/ 119 h 119"/>
                <a:gd name="T14" fmla="*/ 29 w 124"/>
                <a:gd name="T15" fmla="*/ 77 h 119"/>
                <a:gd name="T16" fmla="*/ 0 w 124"/>
                <a:gd name="T17" fmla="*/ 45 h 119"/>
                <a:gd name="T18" fmla="*/ 42 w 124"/>
                <a:gd name="T19" fmla="*/ 38 h 119"/>
                <a:gd name="T20" fmla="*/ 61 w 124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9">
                  <a:moveTo>
                    <a:pt x="61" y="0"/>
                  </a:moveTo>
                  <a:lnTo>
                    <a:pt x="82" y="38"/>
                  </a:lnTo>
                  <a:lnTo>
                    <a:pt x="124" y="45"/>
                  </a:lnTo>
                  <a:lnTo>
                    <a:pt x="95" y="77"/>
                  </a:lnTo>
                  <a:lnTo>
                    <a:pt x="101" y="119"/>
                  </a:lnTo>
                  <a:lnTo>
                    <a:pt x="61" y="100"/>
                  </a:lnTo>
                  <a:lnTo>
                    <a:pt x="23" y="119"/>
                  </a:lnTo>
                  <a:lnTo>
                    <a:pt x="29" y="77"/>
                  </a:lnTo>
                  <a:lnTo>
                    <a:pt x="0" y="45"/>
                  </a:lnTo>
                  <a:lnTo>
                    <a:pt x="42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065031" y="2314402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新闻中心主任团助理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888129" y="386860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华中篆刻社副社长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33595" y="2158662"/>
            <a:ext cx="249299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新闻中心技术部成员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60854" y="3856620"/>
            <a:ext cx="954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伪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文青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22" y="2283596"/>
            <a:ext cx="1192121" cy="14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9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程序概述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046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程序概述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1800" dirty="0" smtClean="0"/>
              <a:t>作品介绍</a:t>
            </a:r>
            <a:endParaRPr lang="zh-CN" altLang="en-US" sz="1800" dirty="0"/>
          </a:p>
        </p:txBody>
      </p:sp>
      <p:grpSp>
        <p:nvGrpSpPr>
          <p:cNvPr id="11" name="组 10"/>
          <p:cNvGrpSpPr/>
          <p:nvPr/>
        </p:nvGrpSpPr>
        <p:grpSpPr>
          <a:xfrm>
            <a:off x="786874" y="1622125"/>
            <a:ext cx="4483339" cy="3499420"/>
            <a:chOff x="786875" y="1622125"/>
            <a:chExt cx="4483339" cy="3499420"/>
          </a:xfrm>
        </p:grpSpPr>
        <p:sp>
          <p:nvSpPr>
            <p:cNvPr id="5" name="文本框 8"/>
            <p:cNvSpPr txBox="1"/>
            <p:nvPr/>
          </p:nvSpPr>
          <p:spPr>
            <a:xfrm>
              <a:off x="786875" y="2074557"/>
              <a:ext cx="4483339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dirty="0"/>
                <a:t>本软件欲实现“快餐网上预定、管理与配送系统”的基本功能。消费者能够完成相关基本操作：注册信息，然后登录，并且清晰地</a:t>
              </a:r>
              <a:r>
                <a:rPr lang="zh-CN" altLang="zh-CN" sz="1600" dirty="0" smtClean="0"/>
                <a:t>查</a:t>
              </a:r>
              <a:r>
                <a:rPr lang="zh-CN" altLang="en-US" sz="1600" dirty="0" smtClean="0"/>
                <a:t>看</a:t>
              </a:r>
              <a:r>
                <a:rPr lang="zh-CN" altLang="zh-CN" sz="1600" dirty="0" smtClean="0"/>
                <a:t>所</a:t>
              </a:r>
              <a:r>
                <a:rPr lang="zh-CN" altLang="zh-CN" sz="1600" dirty="0"/>
                <a:t>需要</a:t>
              </a:r>
              <a:r>
                <a:rPr lang="zh-CN" altLang="zh-CN" sz="1600" dirty="0" smtClean="0"/>
                <a:t>的</a:t>
              </a:r>
              <a:r>
                <a:rPr lang="zh-CN" altLang="en-US" sz="1600" dirty="0" smtClean="0"/>
                <a:t>菜</a:t>
              </a:r>
              <a:r>
                <a:rPr lang="zh-CN" altLang="zh-CN" sz="1600" dirty="0" smtClean="0"/>
                <a:t>品</a:t>
              </a:r>
              <a:r>
                <a:rPr lang="zh-CN" altLang="zh-CN" sz="1600" dirty="0"/>
                <a:t>信息，将想要购买</a:t>
              </a:r>
              <a:r>
                <a:rPr lang="zh-CN" altLang="zh-CN" sz="1600" dirty="0" smtClean="0"/>
                <a:t>的</a:t>
              </a:r>
              <a:r>
                <a:rPr lang="zh-CN" altLang="en-US" sz="1600" dirty="0" smtClean="0"/>
                <a:t>菜</a:t>
              </a:r>
              <a:r>
                <a:rPr lang="zh-CN" altLang="zh-CN" sz="1600" dirty="0" smtClean="0"/>
                <a:t>品</a:t>
              </a:r>
              <a:r>
                <a:rPr lang="zh-CN" altLang="zh-CN" sz="1600" dirty="0"/>
                <a:t>加入购物车，对购物车进行操作，购买完毕后进行结算，填写送货</a:t>
              </a:r>
              <a:r>
                <a:rPr lang="zh-CN" altLang="zh-CN" sz="1600" dirty="0" smtClean="0"/>
                <a:t>信息。</a:t>
              </a:r>
              <a:r>
                <a:rPr lang="zh-CN" altLang="zh-CN" sz="1600" dirty="0"/>
                <a:t>管理员拥有管理权限，输入管理员密码，能够方便地管理商品，</a:t>
              </a:r>
              <a:r>
                <a:rPr lang="zh-CN" altLang="zh-CN" sz="1600" dirty="0" smtClean="0"/>
                <a:t>如</a:t>
              </a:r>
              <a:r>
                <a:rPr lang="zh-CN" altLang="en-US" sz="1600" dirty="0" smtClean="0"/>
                <a:t>查看用户信息</a:t>
              </a:r>
              <a:r>
                <a:rPr lang="zh-CN" altLang="zh-CN" sz="1600" dirty="0" smtClean="0"/>
                <a:t>、</a:t>
              </a:r>
              <a:r>
                <a:rPr lang="zh-CN" altLang="en-US" sz="1600" dirty="0" smtClean="0"/>
                <a:t>查看订单信息</a:t>
              </a:r>
              <a:r>
                <a:rPr lang="zh-CN" altLang="zh-CN" sz="1600" dirty="0" smtClean="0"/>
                <a:t>、修改</a:t>
              </a:r>
              <a:r>
                <a:rPr lang="zh-CN" altLang="en-US" sz="1600" dirty="0" smtClean="0"/>
                <a:t>菜</a:t>
              </a:r>
              <a:r>
                <a:rPr lang="zh-CN" altLang="zh-CN" sz="1600" dirty="0" smtClean="0"/>
                <a:t>品</a:t>
              </a:r>
              <a:r>
                <a:rPr lang="zh-CN" altLang="zh-CN" sz="1600" dirty="0"/>
                <a:t>信息，最后将更新的商品信息永久保存在数据库中。</a:t>
              </a:r>
            </a:p>
            <a:p>
              <a:r>
                <a:rPr lang="zh-CN" altLang="zh-CN" sz="1600" dirty="0"/>
                <a:t>本系统的终极目标是具备商业价值，具有市场可行性，可面向人群，可开发，可被专业人员使用，并给使用方带来商业利益。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817866" y="1622125"/>
              <a:ext cx="1107996" cy="417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软件目标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/>
          <a:stretch/>
        </p:blipFill>
        <p:spPr>
          <a:xfrm>
            <a:off x="6077890" y="1848341"/>
            <a:ext cx="5801594" cy="3258305"/>
          </a:xfrm>
          <a:prstGeom prst="roundRect">
            <a:avLst>
              <a:gd name="adj" fmla="val 3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37" y="635081"/>
            <a:ext cx="5990300" cy="44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程序概述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1800" dirty="0" smtClean="0"/>
              <a:t>作品介绍</a:t>
            </a:r>
            <a:endParaRPr lang="zh-CN" altLang="en-US" sz="1800" dirty="0"/>
          </a:p>
        </p:txBody>
      </p:sp>
      <p:grpSp>
        <p:nvGrpSpPr>
          <p:cNvPr id="11" name="组 10"/>
          <p:cNvGrpSpPr/>
          <p:nvPr/>
        </p:nvGrpSpPr>
        <p:grpSpPr>
          <a:xfrm>
            <a:off x="786874" y="1622125"/>
            <a:ext cx="4483339" cy="3006977"/>
            <a:chOff x="786875" y="1622125"/>
            <a:chExt cx="4483339" cy="3006977"/>
          </a:xfrm>
        </p:grpSpPr>
        <p:sp>
          <p:nvSpPr>
            <p:cNvPr id="5" name="文本框 8"/>
            <p:cNvSpPr txBox="1"/>
            <p:nvPr/>
          </p:nvSpPr>
          <p:spPr>
            <a:xfrm>
              <a:off x="786875" y="2074557"/>
              <a:ext cx="448333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dirty="0"/>
                <a:t>本系统操作简单，实用性高。面向的用户人群是普通消费者，只要具备一定的初级网络知识和简单的上网经验，都可以使用该系统。用户进入该系统，可按提示进行操作，简单明了，没有教育水平的限制。对该系统进行维护的用户，需要对</a:t>
              </a:r>
              <a:r>
                <a:rPr lang="en-US" altLang="zh-CN" sz="1600" dirty="0"/>
                <a:t>C</a:t>
              </a:r>
              <a:r>
                <a:rPr lang="zh-CN" altLang="zh-CN" sz="1600" dirty="0"/>
                <a:t>语言及</a:t>
              </a:r>
              <a:r>
                <a:rPr lang="en-US" altLang="zh-CN" sz="1600" dirty="0"/>
                <a:t>C</a:t>
              </a:r>
              <a:r>
                <a:rPr lang="zh-CN" altLang="zh-CN" sz="1600" dirty="0"/>
                <a:t>语言课程设计、数据结构等程序知识有较深入的学习，并具备一定的开发</a:t>
              </a:r>
              <a:r>
                <a:rPr lang="zh-CN" altLang="zh-CN" sz="1600" dirty="0" smtClean="0"/>
                <a:t>能力。</a:t>
              </a:r>
              <a:r>
                <a:rPr lang="zh-CN" altLang="zh-CN" sz="1600" dirty="0"/>
                <a:t>我们构想本系统在未来投入市场后，使用情况良好，使用频度较高，能得到消费者以及项目开发人员、系统维护人员的肯定与支持。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817866" y="1622125"/>
              <a:ext cx="1107996" cy="417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系统特点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/>
          <a:stretch/>
        </p:blipFill>
        <p:spPr>
          <a:xfrm>
            <a:off x="6077890" y="1848341"/>
            <a:ext cx="5801594" cy="3258305"/>
          </a:xfrm>
          <a:prstGeom prst="roundRect">
            <a:avLst>
              <a:gd name="adj" fmla="val 3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37" y="635081"/>
            <a:ext cx="5990300" cy="44927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37" y="687238"/>
            <a:ext cx="5990300" cy="44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4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程序概述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1800" dirty="0" smtClean="0"/>
              <a:t>功能简介</a:t>
            </a:r>
            <a:endParaRPr lang="zh-CN" altLang="en-US" sz="1800" dirty="0"/>
          </a:p>
        </p:txBody>
      </p:sp>
      <p:sp>
        <p:nvSpPr>
          <p:cNvPr id="43" name="矩形 42"/>
          <p:cNvSpPr/>
          <p:nvPr/>
        </p:nvSpPr>
        <p:spPr>
          <a:xfrm>
            <a:off x="1786275" y="2797207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运行程序</a:t>
            </a:r>
          </a:p>
        </p:txBody>
      </p:sp>
      <p:sp>
        <p:nvSpPr>
          <p:cNvPr id="45" name="矩形 44"/>
          <p:cNvSpPr/>
          <p:nvPr/>
        </p:nvSpPr>
        <p:spPr>
          <a:xfrm>
            <a:off x="2593104" y="2797207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</a:t>
            </a:r>
          </a:p>
        </p:txBody>
      </p:sp>
      <p:sp>
        <p:nvSpPr>
          <p:cNvPr id="46" name="矩形 45"/>
          <p:cNvSpPr/>
          <p:nvPr/>
        </p:nvSpPr>
        <p:spPr>
          <a:xfrm>
            <a:off x="4314167" y="1844985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点餐</a:t>
            </a:r>
          </a:p>
        </p:txBody>
      </p:sp>
      <p:sp>
        <p:nvSpPr>
          <p:cNvPr id="48" name="矩形 47"/>
          <p:cNvSpPr/>
          <p:nvPr/>
        </p:nvSpPr>
        <p:spPr>
          <a:xfrm>
            <a:off x="3503377" y="1854657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49" name="矩形 48"/>
          <p:cNvSpPr/>
          <p:nvPr/>
        </p:nvSpPr>
        <p:spPr>
          <a:xfrm>
            <a:off x="3503376" y="3874892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</a:p>
        </p:txBody>
      </p:sp>
      <p:sp>
        <p:nvSpPr>
          <p:cNvPr id="53" name="矩形 52"/>
          <p:cNvSpPr/>
          <p:nvPr/>
        </p:nvSpPr>
        <p:spPr>
          <a:xfrm>
            <a:off x="5121638" y="1844985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修改数量</a:t>
            </a:r>
          </a:p>
        </p:txBody>
      </p:sp>
      <p:sp>
        <p:nvSpPr>
          <p:cNvPr id="54" name="矩形 53"/>
          <p:cNvSpPr/>
          <p:nvPr/>
        </p:nvSpPr>
        <p:spPr>
          <a:xfrm>
            <a:off x="5925790" y="1855401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</a:t>
            </a:r>
          </a:p>
        </p:txBody>
      </p:sp>
      <p:sp>
        <p:nvSpPr>
          <p:cNvPr id="55" name="矩形 54"/>
          <p:cNvSpPr/>
          <p:nvPr/>
        </p:nvSpPr>
        <p:spPr>
          <a:xfrm>
            <a:off x="6733261" y="1854656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填写信息</a:t>
            </a:r>
          </a:p>
        </p:txBody>
      </p:sp>
      <p:sp>
        <p:nvSpPr>
          <p:cNvPr id="56" name="矩形 55"/>
          <p:cNvSpPr/>
          <p:nvPr/>
        </p:nvSpPr>
        <p:spPr>
          <a:xfrm>
            <a:off x="7540732" y="1838716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</a:p>
        </p:txBody>
      </p:sp>
      <p:sp>
        <p:nvSpPr>
          <p:cNvPr id="58" name="矩形 57"/>
          <p:cNvSpPr/>
          <p:nvPr/>
        </p:nvSpPr>
        <p:spPr>
          <a:xfrm>
            <a:off x="4436169" y="3874892"/>
            <a:ext cx="1278294" cy="405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用户信息</a:t>
            </a:r>
          </a:p>
        </p:txBody>
      </p:sp>
      <p:sp>
        <p:nvSpPr>
          <p:cNvPr id="59" name="矩形 58"/>
          <p:cNvSpPr/>
          <p:nvPr/>
        </p:nvSpPr>
        <p:spPr>
          <a:xfrm>
            <a:off x="4426530" y="4328203"/>
            <a:ext cx="1278294" cy="405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订单信息</a:t>
            </a:r>
          </a:p>
        </p:txBody>
      </p:sp>
      <p:sp>
        <p:nvSpPr>
          <p:cNvPr id="60" name="矩形 59"/>
          <p:cNvSpPr/>
          <p:nvPr/>
        </p:nvSpPr>
        <p:spPr>
          <a:xfrm>
            <a:off x="4436169" y="4784626"/>
            <a:ext cx="1278294" cy="405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菜品信息</a:t>
            </a:r>
          </a:p>
        </p:txBody>
      </p:sp>
      <p:sp>
        <p:nvSpPr>
          <p:cNvPr id="61" name="矩形 60"/>
          <p:cNvSpPr/>
          <p:nvPr/>
        </p:nvSpPr>
        <p:spPr>
          <a:xfrm>
            <a:off x="8348203" y="1848047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62" name="矩形 61"/>
          <p:cNvSpPr/>
          <p:nvPr/>
        </p:nvSpPr>
        <p:spPr>
          <a:xfrm>
            <a:off x="9152355" y="1855401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结束程序</a:t>
            </a:r>
          </a:p>
        </p:txBody>
      </p:sp>
      <p:sp>
        <p:nvSpPr>
          <p:cNvPr id="63" name="矩形 62"/>
          <p:cNvSpPr/>
          <p:nvPr/>
        </p:nvSpPr>
        <p:spPr>
          <a:xfrm>
            <a:off x="6210541" y="3874892"/>
            <a:ext cx="436715" cy="1315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结束程序</a:t>
            </a:r>
          </a:p>
        </p:txBody>
      </p:sp>
      <p:cxnSp>
        <p:nvCxnSpPr>
          <p:cNvPr id="65" name="直接箭头连接符 64"/>
          <p:cNvCxnSpPr>
            <a:stCxn id="43" idx="3"/>
            <a:endCxn id="45" idx="1"/>
          </p:cNvCxnSpPr>
          <p:nvPr/>
        </p:nvCxnSpPr>
        <p:spPr>
          <a:xfrm>
            <a:off x="2222990" y="3455016"/>
            <a:ext cx="370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45" idx="3"/>
            <a:endCxn id="49" idx="1"/>
          </p:cNvCxnSpPr>
          <p:nvPr/>
        </p:nvCxnSpPr>
        <p:spPr>
          <a:xfrm>
            <a:off x="3029819" y="3455016"/>
            <a:ext cx="473557" cy="1077685"/>
          </a:xfrm>
          <a:prstGeom prst="bentConnector3">
            <a:avLst>
              <a:gd name="adj1" fmla="val 381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45" idx="3"/>
            <a:endCxn id="48" idx="1"/>
          </p:cNvCxnSpPr>
          <p:nvPr/>
        </p:nvCxnSpPr>
        <p:spPr>
          <a:xfrm flipV="1">
            <a:off x="3029819" y="2512466"/>
            <a:ext cx="473558" cy="942550"/>
          </a:xfrm>
          <a:prstGeom prst="bentConnector3">
            <a:avLst>
              <a:gd name="adj1" fmla="val 381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48" idx="3"/>
            <a:endCxn id="46" idx="1"/>
          </p:cNvCxnSpPr>
          <p:nvPr/>
        </p:nvCxnSpPr>
        <p:spPr>
          <a:xfrm flipV="1">
            <a:off x="3940092" y="2502794"/>
            <a:ext cx="374075" cy="9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46" idx="3"/>
            <a:endCxn id="53" idx="1"/>
          </p:cNvCxnSpPr>
          <p:nvPr/>
        </p:nvCxnSpPr>
        <p:spPr>
          <a:xfrm>
            <a:off x="4750882" y="2502794"/>
            <a:ext cx="370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53" idx="3"/>
            <a:endCxn id="54" idx="1"/>
          </p:cNvCxnSpPr>
          <p:nvPr/>
        </p:nvCxnSpPr>
        <p:spPr>
          <a:xfrm>
            <a:off x="5558353" y="2502794"/>
            <a:ext cx="367437" cy="1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54" idx="3"/>
            <a:endCxn id="55" idx="1"/>
          </p:cNvCxnSpPr>
          <p:nvPr/>
        </p:nvCxnSpPr>
        <p:spPr>
          <a:xfrm flipV="1">
            <a:off x="6362505" y="2512465"/>
            <a:ext cx="370756" cy="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56" idx="1"/>
          </p:cNvCxnSpPr>
          <p:nvPr/>
        </p:nvCxnSpPr>
        <p:spPr>
          <a:xfrm>
            <a:off x="7165621" y="2496524"/>
            <a:ext cx="3751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56" idx="3"/>
            <a:endCxn id="61" idx="1"/>
          </p:cNvCxnSpPr>
          <p:nvPr/>
        </p:nvCxnSpPr>
        <p:spPr>
          <a:xfrm>
            <a:off x="7977447" y="2496525"/>
            <a:ext cx="370756" cy="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61" idx="3"/>
            <a:endCxn id="62" idx="1"/>
          </p:cNvCxnSpPr>
          <p:nvPr/>
        </p:nvCxnSpPr>
        <p:spPr>
          <a:xfrm>
            <a:off x="8784918" y="2505856"/>
            <a:ext cx="367437" cy="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肘形连接符 103"/>
          <p:cNvCxnSpPr>
            <a:stCxn id="49" idx="3"/>
            <a:endCxn id="60" idx="1"/>
          </p:cNvCxnSpPr>
          <p:nvPr/>
        </p:nvCxnSpPr>
        <p:spPr>
          <a:xfrm>
            <a:off x="3940091" y="4532701"/>
            <a:ext cx="496078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肘形连接符 106"/>
          <p:cNvCxnSpPr>
            <a:stCxn id="49" idx="3"/>
            <a:endCxn id="58" idx="1"/>
          </p:cNvCxnSpPr>
          <p:nvPr/>
        </p:nvCxnSpPr>
        <p:spPr>
          <a:xfrm flipV="1">
            <a:off x="3940091" y="4077834"/>
            <a:ext cx="496078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49" idx="3"/>
            <a:endCxn id="59" idx="1"/>
          </p:cNvCxnSpPr>
          <p:nvPr/>
        </p:nvCxnSpPr>
        <p:spPr>
          <a:xfrm flipV="1">
            <a:off x="3940091" y="4531145"/>
            <a:ext cx="486439" cy="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58" idx="3"/>
            <a:endCxn id="63" idx="1"/>
          </p:cNvCxnSpPr>
          <p:nvPr/>
        </p:nvCxnSpPr>
        <p:spPr>
          <a:xfrm>
            <a:off x="5714463" y="4077834"/>
            <a:ext cx="496078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肘形连接符 115"/>
          <p:cNvCxnSpPr>
            <a:stCxn id="60" idx="3"/>
            <a:endCxn id="63" idx="1"/>
          </p:cNvCxnSpPr>
          <p:nvPr/>
        </p:nvCxnSpPr>
        <p:spPr>
          <a:xfrm flipV="1">
            <a:off x="5714463" y="4532701"/>
            <a:ext cx="496078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59" idx="3"/>
            <a:endCxn id="63" idx="1"/>
          </p:cNvCxnSpPr>
          <p:nvPr/>
        </p:nvCxnSpPr>
        <p:spPr>
          <a:xfrm>
            <a:off x="5704824" y="4531145"/>
            <a:ext cx="505717" cy="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94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C1F4C"/>
      </a:accent1>
      <a:accent2>
        <a:srgbClr val="EA8807"/>
      </a:accent2>
      <a:accent3>
        <a:srgbClr val="0CC1B8"/>
      </a:accent3>
      <a:accent4>
        <a:srgbClr val="FEC001"/>
      </a:accent4>
      <a:accent5>
        <a:srgbClr val="6FAD46"/>
      </a:accent5>
      <a:accent6>
        <a:srgbClr val="00AFEF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</TotalTime>
  <Words>481</Words>
  <Application>Microsoft Office PowerPoint</Application>
  <PresentationFormat>宽屏</PresentationFormat>
  <Paragraphs>90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冷小寞</cp:lastModifiedBy>
  <cp:revision>89</cp:revision>
  <dcterms:created xsi:type="dcterms:W3CDTF">2015-08-18T02:51:41Z</dcterms:created>
  <dcterms:modified xsi:type="dcterms:W3CDTF">2016-12-08T09:49:24Z</dcterms:modified>
  <cp:category/>
</cp:coreProperties>
</file>